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348" r:id="rId3"/>
    <p:sldId id="364" r:id="rId4"/>
    <p:sldId id="376" r:id="rId5"/>
    <p:sldId id="366" r:id="rId6"/>
    <p:sldId id="367" r:id="rId7"/>
    <p:sldId id="368" r:id="rId8"/>
    <p:sldId id="369" r:id="rId9"/>
    <p:sldId id="370" r:id="rId10"/>
    <p:sldId id="371" r:id="rId11"/>
    <p:sldId id="372" r:id="rId12"/>
    <p:sldId id="373" r:id="rId13"/>
    <p:sldId id="374" r:id="rId14"/>
    <p:sldId id="375"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2" Type="http://schemas.openxmlformats.org/officeDocument/2006/relationships/hyperlink" Target="https://t.s2.limeaccess.com/J8I41Y" TargetMode="External"/><Relationship Id="rId1" Type="http://schemas.openxmlformats.org/officeDocument/2006/relationships/hyperlink" Target="https://t.s2.limeaccess.com/QQI2NY"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t.s2.limeaccess.com/J8I41Y" TargetMode="External"/><Relationship Id="rId1" Type="http://schemas.openxmlformats.org/officeDocument/2006/relationships/hyperlink" Target="https://t.s2.limeaccess.com/QQI2NY"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6A90A-AE13-45D7-BC47-883EF3B9A6EA}" type="doc">
      <dgm:prSet loTypeId="urn:microsoft.com/office/officeart/2005/8/layout/StepDownProcess" loCatId="process" qsTypeId="urn:microsoft.com/office/officeart/2005/8/quickstyle/simple1" qsCatId="simple" csTypeId="urn:microsoft.com/office/officeart/2005/8/colors/accent1_1" csCatId="accent1" phldr="1"/>
      <dgm:spPr/>
      <dgm:t>
        <a:bodyPr/>
        <a:lstStyle/>
        <a:p>
          <a:endParaRPr lang="pl-PL"/>
        </a:p>
      </dgm:t>
    </dgm:pt>
    <dgm:pt modelId="{AAFFEED0-4ED7-4B39-8F4A-A908F601CAD1}">
      <dgm:prSet phldrT="[Tekst]" custT="1"/>
      <dgm:spPr/>
      <dgm:t>
        <a:bodyPr/>
        <a:lstStyle/>
        <a:p>
          <a:r>
            <a:rPr lang="pl-PL" sz="1600" dirty="0"/>
            <a:t>W przeglądarce Chrome należy uruchomić link lub skorzystać z urządzenia mobilnego, aby zeskanować kod QR, który bezpośrednio przekieruje do platformy.</a:t>
          </a:r>
        </a:p>
      </dgm:t>
    </dgm:pt>
    <dgm:pt modelId="{17BB1824-D628-4823-9C1E-204B588E5581}" type="parTrans" cxnId="{B84B547B-DEEC-43D2-BB3F-7B279593F6F3}">
      <dgm:prSet/>
      <dgm:spPr/>
      <dgm:t>
        <a:bodyPr/>
        <a:lstStyle/>
        <a:p>
          <a:endParaRPr lang="pl-PL"/>
        </a:p>
      </dgm:t>
    </dgm:pt>
    <dgm:pt modelId="{F9FFA227-CB62-4D48-A234-813B626A4D31}" type="sibTrans" cxnId="{B84B547B-DEEC-43D2-BB3F-7B279593F6F3}">
      <dgm:prSet/>
      <dgm:spPr/>
      <dgm:t>
        <a:bodyPr/>
        <a:lstStyle/>
        <a:p>
          <a:endParaRPr lang="pl-PL"/>
        </a:p>
      </dgm:t>
    </dgm:pt>
    <dgm:pt modelId="{67767698-9059-4036-B3F8-5CEB1CD56973}">
      <dgm:prSet phldrT="[Tekst]" custT="1"/>
      <dgm:spPr/>
      <dgm:t>
        <a:bodyPr/>
        <a:lstStyle/>
        <a:p>
          <a:pPr algn="l"/>
          <a:r>
            <a:rPr lang="pl-PL" sz="1800" b="1" dirty="0"/>
            <a:t>GOŚĆ: </a:t>
          </a:r>
          <a:r>
            <a:rPr lang="pl-PL" sz="1800" dirty="0">
              <a:hlinkClick xmlns:r="http://schemas.openxmlformats.org/officeDocument/2006/relationships" r:id="rId1"/>
            </a:rPr>
            <a:t>https://t.s2.limeaccess.com/QQI2NY</a:t>
          </a:r>
          <a:endParaRPr lang="pl-PL" sz="1800" b="1" dirty="0"/>
        </a:p>
        <a:p>
          <a:pPr algn="ctr"/>
          <a:endParaRPr lang="pl-PL" sz="2100" b="1" dirty="0"/>
        </a:p>
        <a:p>
          <a:pPr algn="l"/>
          <a:endParaRPr lang="pl-PL" sz="2100" b="1" dirty="0"/>
        </a:p>
        <a:p>
          <a:pPr algn="l"/>
          <a:r>
            <a:rPr lang="pl-PL" sz="1800" b="1" dirty="0"/>
            <a:t>KONTRAHENT: </a:t>
          </a:r>
          <a:r>
            <a:rPr lang="pl-PL" sz="1800" dirty="0">
              <a:hlinkClick xmlns:r="http://schemas.openxmlformats.org/officeDocument/2006/relationships" r:id="rId2"/>
            </a:rPr>
            <a:t>https://t.s2.limeaccess.com/J8I41Y</a:t>
          </a:r>
          <a:endParaRPr lang="pl-PL" sz="1800" dirty="0"/>
        </a:p>
        <a:p>
          <a:pPr algn="ctr"/>
          <a:endParaRPr lang="pl-PL" sz="2100" dirty="0"/>
        </a:p>
      </dgm:t>
    </dgm:pt>
    <dgm:pt modelId="{EDA48437-C113-4BFA-AC45-1F7B0F966642}" type="sibTrans" cxnId="{2FB37CDA-DF50-4491-B979-0B7F226B45A2}">
      <dgm:prSet/>
      <dgm:spPr/>
      <dgm:t>
        <a:bodyPr/>
        <a:lstStyle/>
        <a:p>
          <a:endParaRPr lang="pl-PL"/>
        </a:p>
      </dgm:t>
    </dgm:pt>
    <dgm:pt modelId="{76A10029-A186-4802-9B2D-7812095319F4}" type="parTrans" cxnId="{2FB37CDA-DF50-4491-B979-0B7F226B45A2}">
      <dgm:prSet/>
      <dgm:spPr/>
      <dgm:t>
        <a:bodyPr/>
        <a:lstStyle/>
        <a:p>
          <a:endParaRPr lang="pl-PL"/>
        </a:p>
      </dgm:t>
    </dgm:pt>
    <dgm:pt modelId="{C56DA80B-3532-4F70-B8A6-C6D5BD0FDC38}">
      <dgm:prSet phldrT="[Tekst]" custT="1"/>
      <dgm:spPr/>
      <dgm:t>
        <a:bodyPr/>
        <a:lstStyle/>
        <a:p>
          <a:r>
            <a:rPr lang="pl-PL" sz="1600" dirty="0"/>
            <a:t>Proszę postępować wg poleceń w panelu rejestracji</a:t>
          </a:r>
        </a:p>
      </dgm:t>
    </dgm:pt>
    <dgm:pt modelId="{AC48F39D-6CB6-4502-9CF4-F9E3D91FE65C}" type="sibTrans" cxnId="{CE6D7741-D515-433F-9A75-115CDAB35807}">
      <dgm:prSet/>
      <dgm:spPr/>
      <dgm:t>
        <a:bodyPr/>
        <a:lstStyle/>
        <a:p>
          <a:endParaRPr lang="pl-PL"/>
        </a:p>
      </dgm:t>
    </dgm:pt>
    <dgm:pt modelId="{D92E7281-5BFC-466A-8FA5-DAF5F8F592CC}" type="parTrans" cxnId="{CE6D7741-D515-433F-9A75-115CDAB35807}">
      <dgm:prSet/>
      <dgm:spPr/>
      <dgm:t>
        <a:bodyPr/>
        <a:lstStyle/>
        <a:p>
          <a:endParaRPr lang="pl-PL"/>
        </a:p>
      </dgm:t>
    </dgm:pt>
    <dgm:pt modelId="{956051C0-2E79-435A-B0B4-A816317EB8EA}" type="pres">
      <dgm:prSet presAssocID="{8D66A90A-AE13-45D7-BC47-883EF3B9A6EA}" presName="rootnode" presStyleCnt="0">
        <dgm:presLayoutVars>
          <dgm:chMax/>
          <dgm:chPref/>
          <dgm:dir/>
          <dgm:animLvl val="lvl"/>
        </dgm:presLayoutVars>
      </dgm:prSet>
      <dgm:spPr/>
    </dgm:pt>
    <dgm:pt modelId="{B1E6F1C3-BDB1-4156-8A84-953C17B11EF5}" type="pres">
      <dgm:prSet presAssocID="{AAFFEED0-4ED7-4B39-8F4A-A908F601CAD1}" presName="composite" presStyleCnt="0"/>
      <dgm:spPr/>
    </dgm:pt>
    <dgm:pt modelId="{8CFE093C-1E10-460B-946C-D0D97D227200}" type="pres">
      <dgm:prSet presAssocID="{AAFFEED0-4ED7-4B39-8F4A-A908F601CAD1}" presName="bentUpArrow1" presStyleLbl="alignImgPlace1" presStyleIdx="0" presStyleCnt="2" custScaleX="30143" custScaleY="72568" custLinFactX="-100000" custLinFactNeighborX="-105356" custLinFactNeighborY="-29787"/>
      <dgm:spPr/>
    </dgm:pt>
    <dgm:pt modelId="{B3397584-3F9C-47E2-BD47-B81A224D68FA}" type="pres">
      <dgm:prSet presAssocID="{AAFFEED0-4ED7-4B39-8F4A-A908F601CAD1}" presName="ParentText" presStyleLbl="node1" presStyleIdx="0" presStyleCnt="3" custScaleX="389815" custScaleY="45012" custLinFactNeighborX="8320" custLinFactNeighborY="-20342">
        <dgm:presLayoutVars>
          <dgm:chMax val="1"/>
          <dgm:chPref val="1"/>
          <dgm:bulletEnabled val="1"/>
        </dgm:presLayoutVars>
      </dgm:prSet>
      <dgm:spPr/>
    </dgm:pt>
    <dgm:pt modelId="{673CF80F-68F1-449B-A8B2-0793116B73EB}" type="pres">
      <dgm:prSet presAssocID="{AAFFEED0-4ED7-4B39-8F4A-A908F601CAD1}" presName="ChildText" presStyleLbl="revTx" presStyleIdx="0" presStyleCnt="2">
        <dgm:presLayoutVars>
          <dgm:chMax val="0"/>
          <dgm:chPref val="0"/>
          <dgm:bulletEnabled val="1"/>
        </dgm:presLayoutVars>
      </dgm:prSet>
      <dgm:spPr/>
    </dgm:pt>
    <dgm:pt modelId="{B5FC104B-7604-40EF-9E68-C0D6EDB1904E}" type="pres">
      <dgm:prSet presAssocID="{F9FFA227-CB62-4D48-A234-813B626A4D31}" presName="sibTrans" presStyleCnt="0"/>
      <dgm:spPr/>
    </dgm:pt>
    <dgm:pt modelId="{3CE9D749-E310-4202-8D5B-3BA0573203C8}" type="pres">
      <dgm:prSet presAssocID="{67767698-9059-4036-B3F8-5CEB1CD56973}" presName="composite" presStyleCnt="0"/>
      <dgm:spPr/>
    </dgm:pt>
    <dgm:pt modelId="{B4B9F9DF-7EF9-4448-B8C7-2F6071D6AFBE}" type="pres">
      <dgm:prSet presAssocID="{67767698-9059-4036-B3F8-5CEB1CD56973}" presName="bentUpArrow1" presStyleLbl="alignImgPlace1" presStyleIdx="1" presStyleCnt="2" custScaleX="42975" custScaleY="76810" custLinFactX="-42757" custLinFactNeighborX="-100000" custLinFactNeighborY="16246"/>
      <dgm:spPr/>
    </dgm:pt>
    <dgm:pt modelId="{8C57A35B-CB6A-4828-A31E-27720FC495B1}" type="pres">
      <dgm:prSet presAssocID="{67767698-9059-4036-B3F8-5CEB1CD56973}" presName="ParentText" presStyleLbl="node1" presStyleIdx="1" presStyleCnt="3" custScaleX="352419" custScaleY="207765" custLinFactNeighborX="-99846" custLinFactNeighborY="-37682">
        <dgm:presLayoutVars>
          <dgm:chMax val="1"/>
          <dgm:chPref val="1"/>
          <dgm:bulletEnabled val="1"/>
        </dgm:presLayoutVars>
      </dgm:prSet>
      <dgm:spPr/>
    </dgm:pt>
    <dgm:pt modelId="{41872270-6CD5-4437-88DD-C5C49B59D3AD}" type="pres">
      <dgm:prSet presAssocID="{67767698-9059-4036-B3F8-5CEB1CD56973}" presName="ChildText" presStyleLbl="revTx" presStyleIdx="1" presStyleCnt="2" custLinFactY="-26984" custLinFactNeighborX="75070" custLinFactNeighborY="-100000">
        <dgm:presLayoutVars>
          <dgm:chMax val="0"/>
          <dgm:chPref val="0"/>
          <dgm:bulletEnabled val="1"/>
        </dgm:presLayoutVars>
      </dgm:prSet>
      <dgm:spPr/>
    </dgm:pt>
    <dgm:pt modelId="{8F22D2F9-4CC7-43E4-9941-4BEDAA54A555}" type="pres">
      <dgm:prSet presAssocID="{EDA48437-C113-4BFA-AC45-1F7B0F966642}" presName="sibTrans" presStyleCnt="0"/>
      <dgm:spPr/>
    </dgm:pt>
    <dgm:pt modelId="{7487F299-F6F2-407D-8654-D1F716DE94CD}" type="pres">
      <dgm:prSet presAssocID="{C56DA80B-3532-4F70-B8A6-C6D5BD0FDC38}" presName="composite" presStyleCnt="0"/>
      <dgm:spPr/>
    </dgm:pt>
    <dgm:pt modelId="{C5BD03C2-338B-4DDC-823D-A14ED84DBA8A}" type="pres">
      <dgm:prSet presAssocID="{C56DA80B-3532-4F70-B8A6-C6D5BD0FDC38}" presName="ParentText" presStyleLbl="node1" presStyleIdx="2" presStyleCnt="3" custScaleX="142021" custScaleY="59179" custLinFactNeighborX="-86440" custLinFactNeighborY="37641">
        <dgm:presLayoutVars>
          <dgm:chMax val="1"/>
          <dgm:chPref val="1"/>
          <dgm:bulletEnabled val="1"/>
        </dgm:presLayoutVars>
      </dgm:prSet>
      <dgm:spPr/>
    </dgm:pt>
  </dgm:ptLst>
  <dgm:cxnLst>
    <dgm:cxn modelId="{CE6D7741-D515-433F-9A75-115CDAB35807}" srcId="{8D66A90A-AE13-45D7-BC47-883EF3B9A6EA}" destId="{C56DA80B-3532-4F70-B8A6-C6D5BD0FDC38}" srcOrd="2" destOrd="0" parTransId="{D92E7281-5BFC-466A-8FA5-DAF5F8F592CC}" sibTransId="{AC48F39D-6CB6-4502-9CF4-F9E3D91FE65C}"/>
    <dgm:cxn modelId="{24738471-AF43-457C-A454-365A1B6938C1}" type="presOf" srcId="{8D66A90A-AE13-45D7-BC47-883EF3B9A6EA}" destId="{956051C0-2E79-435A-B0B4-A816317EB8EA}" srcOrd="0" destOrd="0" presId="urn:microsoft.com/office/officeart/2005/8/layout/StepDownProcess"/>
    <dgm:cxn modelId="{B84B547B-DEEC-43D2-BB3F-7B279593F6F3}" srcId="{8D66A90A-AE13-45D7-BC47-883EF3B9A6EA}" destId="{AAFFEED0-4ED7-4B39-8F4A-A908F601CAD1}" srcOrd="0" destOrd="0" parTransId="{17BB1824-D628-4823-9C1E-204B588E5581}" sibTransId="{F9FFA227-CB62-4D48-A234-813B626A4D31}"/>
    <dgm:cxn modelId="{3EB673A4-E625-4C53-A741-7A212EC735C1}" type="presOf" srcId="{67767698-9059-4036-B3F8-5CEB1CD56973}" destId="{8C57A35B-CB6A-4828-A31E-27720FC495B1}" srcOrd="0" destOrd="0" presId="urn:microsoft.com/office/officeart/2005/8/layout/StepDownProcess"/>
    <dgm:cxn modelId="{2FB37CDA-DF50-4491-B979-0B7F226B45A2}" srcId="{8D66A90A-AE13-45D7-BC47-883EF3B9A6EA}" destId="{67767698-9059-4036-B3F8-5CEB1CD56973}" srcOrd="1" destOrd="0" parTransId="{76A10029-A186-4802-9B2D-7812095319F4}" sibTransId="{EDA48437-C113-4BFA-AC45-1F7B0F966642}"/>
    <dgm:cxn modelId="{213624E4-15F6-48D0-869F-643A4121A668}" type="presOf" srcId="{AAFFEED0-4ED7-4B39-8F4A-A908F601CAD1}" destId="{B3397584-3F9C-47E2-BD47-B81A224D68FA}" srcOrd="0" destOrd="0" presId="urn:microsoft.com/office/officeart/2005/8/layout/StepDownProcess"/>
    <dgm:cxn modelId="{4F3DA2EE-DE4F-49D0-BE32-42B18EC12D32}" type="presOf" srcId="{C56DA80B-3532-4F70-B8A6-C6D5BD0FDC38}" destId="{C5BD03C2-338B-4DDC-823D-A14ED84DBA8A}" srcOrd="0" destOrd="0" presId="urn:microsoft.com/office/officeart/2005/8/layout/StepDownProcess"/>
    <dgm:cxn modelId="{3222391D-B151-4215-BCEA-1BF6F8C27170}" type="presParOf" srcId="{956051C0-2E79-435A-B0B4-A816317EB8EA}" destId="{B1E6F1C3-BDB1-4156-8A84-953C17B11EF5}" srcOrd="0" destOrd="0" presId="urn:microsoft.com/office/officeart/2005/8/layout/StepDownProcess"/>
    <dgm:cxn modelId="{B3B00D21-20B8-421B-93E9-0E6CC8394846}" type="presParOf" srcId="{B1E6F1C3-BDB1-4156-8A84-953C17B11EF5}" destId="{8CFE093C-1E10-460B-946C-D0D97D227200}" srcOrd="0" destOrd="0" presId="urn:microsoft.com/office/officeart/2005/8/layout/StepDownProcess"/>
    <dgm:cxn modelId="{0632E56A-9DC0-4D19-B675-2BC8D14A9CBE}" type="presParOf" srcId="{B1E6F1C3-BDB1-4156-8A84-953C17B11EF5}" destId="{B3397584-3F9C-47E2-BD47-B81A224D68FA}" srcOrd="1" destOrd="0" presId="urn:microsoft.com/office/officeart/2005/8/layout/StepDownProcess"/>
    <dgm:cxn modelId="{A76B887B-B211-49A1-B2AC-5A8918F569C3}" type="presParOf" srcId="{B1E6F1C3-BDB1-4156-8A84-953C17B11EF5}" destId="{673CF80F-68F1-449B-A8B2-0793116B73EB}" srcOrd="2" destOrd="0" presId="urn:microsoft.com/office/officeart/2005/8/layout/StepDownProcess"/>
    <dgm:cxn modelId="{70BC45D4-0F3A-4C45-BB05-CCC7051EA2AD}" type="presParOf" srcId="{956051C0-2E79-435A-B0B4-A816317EB8EA}" destId="{B5FC104B-7604-40EF-9E68-C0D6EDB1904E}" srcOrd="1" destOrd="0" presId="urn:microsoft.com/office/officeart/2005/8/layout/StepDownProcess"/>
    <dgm:cxn modelId="{C1A41603-F0D4-45DE-880D-C0E4354E94E5}" type="presParOf" srcId="{956051C0-2E79-435A-B0B4-A816317EB8EA}" destId="{3CE9D749-E310-4202-8D5B-3BA0573203C8}" srcOrd="2" destOrd="0" presId="urn:microsoft.com/office/officeart/2005/8/layout/StepDownProcess"/>
    <dgm:cxn modelId="{E9ABA3EE-4B25-4FF5-91E1-F75263989516}" type="presParOf" srcId="{3CE9D749-E310-4202-8D5B-3BA0573203C8}" destId="{B4B9F9DF-7EF9-4448-B8C7-2F6071D6AFBE}" srcOrd="0" destOrd="0" presId="urn:microsoft.com/office/officeart/2005/8/layout/StepDownProcess"/>
    <dgm:cxn modelId="{BF6F629C-259F-44F4-B343-3F39ABE368C1}" type="presParOf" srcId="{3CE9D749-E310-4202-8D5B-3BA0573203C8}" destId="{8C57A35B-CB6A-4828-A31E-27720FC495B1}" srcOrd="1" destOrd="0" presId="urn:microsoft.com/office/officeart/2005/8/layout/StepDownProcess"/>
    <dgm:cxn modelId="{63B08928-3A7B-4AAD-8E1C-59F18D78BE5C}" type="presParOf" srcId="{3CE9D749-E310-4202-8D5B-3BA0573203C8}" destId="{41872270-6CD5-4437-88DD-C5C49B59D3AD}" srcOrd="2" destOrd="0" presId="urn:microsoft.com/office/officeart/2005/8/layout/StepDownProcess"/>
    <dgm:cxn modelId="{9C45F5BB-6850-48AD-AF89-E75264620EC7}" type="presParOf" srcId="{956051C0-2E79-435A-B0B4-A816317EB8EA}" destId="{8F22D2F9-4CC7-43E4-9941-4BEDAA54A555}" srcOrd="3" destOrd="0" presId="urn:microsoft.com/office/officeart/2005/8/layout/StepDownProcess"/>
    <dgm:cxn modelId="{ABA1492E-5F43-4488-A0AD-6F2A4A557435}" type="presParOf" srcId="{956051C0-2E79-435A-B0B4-A816317EB8EA}" destId="{7487F299-F6F2-407D-8654-D1F716DE94CD}" srcOrd="4" destOrd="0" presId="urn:microsoft.com/office/officeart/2005/8/layout/StepDownProcess"/>
    <dgm:cxn modelId="{0E616EC0-C12E-49F9-A099-AB24088CBBDE}" type="presParOf" srcId="{7487F299-F6F2-407D-8654-D1F716DE94CD}" destId="{C5BD03C2-338B-4DDC-823D-A14ED84DBA8A}"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E093C-1E10-460B-946C-D0D97D227200}">
      <dsp:nvSpPr>
        <dsp:cNvPr id="0" name=""/>
        <dsp:cNvSpPr/>
      </dsp:nvSpPr>
      <dsp:spPr>
        <a:xfrm rot="5400000">
          <a:off x="604131" y="1643645"/>
          <a:ext cx="862138" cy="407697"/>
        </a:xfrm>
        <a:prstGeom prst="bentUpArrow">
          <a:avLst>
            <a:gd name="adj1" fmla="val 32840"/>
            <a:gd name="adj2" fmla="val 25000"/>
            <a:gd name="adj3" fmla="val 3578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397584-3F9C-47E2-BD47-B81A224D68FA}">
      <dsp:nvSpPr>
        <dsp:cNvPr id="0" name=""/>
        <dsp:cNvSpPr/>
      </dsp:nvSpPr>
      <dsp:spPr>
        <a:xfrm>
          <a:off x="172250" y="308257"/>
          <a:ext cx="7796156" cy="630127"/>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W przeglądarce Chrome należy uruchomić link lub skorzystać z urządzenia mobilnego, aby zeskanować kod QR, który bezpośrednio przekieruje do platformy.</a:t>
          </a:r>
        </a:p>
      </dsp:txBody>
      <dsp:txXfrm>
        <a:off x="203016" y="339023"/>
        <a:ext cx="7734624" cy="568595"/>
      </dsp:txXfrm>
    </dsp:sp>
    <dsp:sp modelId="{673CF80F-68F1-449B-A8B2-0793116B73EB}">
      <dsp:nvSpPr>
        <dsp:cNvPr id="0" name=""/>
        <dsp:cNvSpPr/>
      </dsp:nvSpPr>
      <dsp:spPr>
        <a:xfrm>
          <a:off x="4903913" y="341649"/>
          <a:ext cx="1454582" cy="1131468"/>
        </a:xfrm>
        <a:prstGeom prst="rect">
          <a:avLst/>
        </a:prstGeom>
        <a:noFill/>
        <a:ln>
          <a:noFill/>
        </a:ln>
        <a:effectLst/>
      </dsp:spPr>
      <dsp:style>
        <a:lnRef idx="0">
          <a:scrgbClr r="0" g="0" b="0"/>
        </a:lnRef>
        <a:fillRef idx="0">
          <a:scrgbClr r="0" g="0" b="0"/>
        </a:fillRef>
        <a:effectRef idx="0">
          <a:scrgbClr r="0" g="0" b="0"/>
        </a:effectRef>
        <a:fontRef idx="minor"/>
      </dsp:style>
    </dsp:sp>
    <dsp:sp modelId="{B4B9F9DF-7EF9-4448-B8C7-2F6071D6AFBE}">
      <dsp:nvSpPr>
        <dsp:cNvPr id="0" name=""/>
        <dsp:cNvSpPr/>
      </dsp:nvSpPr>
      <dsp:spPr>
        <a:xfrm rot="5400000">
          <a:off x="4793813" y="4267671"/>
          <a:ext cx="912534" cy="581255"/>
        </a:xfrm>
        <a:prstGeom prst="bentUpArrow">
          <a:avLst>
            <a:gd name="adj1" fmla="val 32840"/>
            <a:gd name="adj2" fmla="val 25000"/>
            <a:gd name="adj3" fmla="val 35780"/>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57A35B-CB6A-4828-A31E-27720FC495B1}">
      <dsp:nvSpPr>
        <dsp:cNvPr id="0" name=""/>
        <dsp:cNvSpPr/>
      </dsp:nvSpPr>
      <dsp:spPr>
        <a:xfrm>
          <a:off x="1751125" y="1090230"/>
          <a:ext cx="7048249" cy="2908521"/>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l-PL" sz="1800" b="1" kern="1200" dirty="0"/>
            <a:t>GOŚĆ: </a:t>
          </a:r>
          <a:r>
            <a:rPr lang="pl-PL" sz="1800" kern="1200" dirty="0">
              <a:hlinkClick xmlns:r="http://schemas.openxmlformats.org/officeDocument/2006/relationships" r:id="rId1"/>
            </a:rPr>
            <a:t>https://t.s2.limeaccess.com/QQI2NY</a:t>
          </a:r>
          <a:endParaRPr lang="pl-PL" sz="1800" b="1" kern="1200" dirty="0"/>
        </a:p>
        <a:p>
          <a:pPr marL="0" lvl="0" indent="0" algn="ctr" defTabSz="800100">
            <a:lnSpc>
              <a:spcPct val="90000"/>
            </a:lnSpc>
            <a:spcBef>
              <a:spcPct val="0"/>
            </a:spcBef>
            <a:spcAft>
              <a:spcPct val="35000"/>
            </a:spcAft>
            <a:buNone/>
          </a:pPr>
          <a:endParaRPr lang="pl-PL" sz="2100" b="1" kern="1200" dirty="0"/>
        </a:p>
        <a:p>
          <a:pPr marL="0" lvl="0" indent="0" algn="l" defTabSz="800100">
            <a:lnSpc>
              <a:spcPct val="90000"/>
            </a:lnSpc>
            <a:spcBef>
              <a:spcPct val="0"/>
            </a:spcBef>
            <a:spcAft>
              <a:spcPct val="35000"/>
            </a:spcAft>
            <a:buNone/>
          </a:pPr>
          <a:endParaRPr lang="pl-PL" sz="2100" b="1" kern="1200" dirty="0"/>
        </a:p>
        <a:p>
          <a:pPr marL="0" lvl="0" indent="0" algn="l" defTabSz="800100">
            <a:lnSpc>
              <a:spcPct val="90000"/>
            </a:lnSpc>
            <a:spcBef>
              <a:spcPct val="0"/>
            </a:spcBef>
            <a:spcAft>
              <a:spcPct val="35000"/>
            </a:spcAft>
            <a:buNone/>
          </a:pPr>
          <a:r>
            <a:rPr lang="pl-PL" sz="1800" b="1" kern="1200" dirty="0"/>
            <a:t>KONTRAHENT: </a:t>
          </a:r>
          <a:r>
            <a:rPr lang="pl-PL" sz="1800" kern="1200" dirty="0">
              <a:hlinkClick xmlns:r="http://schemas.openxmlformats.org/officeDocument/2006/relationships" r:id="rId2"/>
            </a:rPr>
            <a:t>https://t.s2.limeaccess.com/J8I41Y</a:t>
          </a:r>
          <a:endParaRPr lang="pl-PL" sz="1800" kern="1200" dirty="0"/>
        </a:p>
        <a:p>
          <a:pPr marL="0" lvl="0" indent="0" algn="ctr" defTabSz="800100">
            <a:lnSpc>
              <a:spcPct val="90000"/>
            </a:lnSpc>
            <a:spcBef>
              <a:spcPct val="0"/>
            </a:spcBef>
            <a:spcAft>
              <a:spcPct val="35000"/>
            </a:spcAft>
            <a:buNone/>
          </a:pPr>
          <a:endParaRPr lang="pl-PL" sz="2100" kern="1200" dirty="0"/>
        </a:p>
      </dsp:txBody>
      <dsp:txXfrm>
        <a:off x="1893133" y="1232238"/>
        <a:ext cx="6764233" cy="2624505"/>
      </dsp:txXfrm>
    </dsp:sp>
    <dsp:sp modelId="{41872270-6CD5-4437-88DD-C5C49B59D3AD}">
      <dsp:nvSpPr>
        <dsp:cNvPr id="0" name=""/>
        <dsp:cNvSpPr/>
      </dsp:nvSpPr>
      <dsp:spPr>
        <a:xfrm>
          <a:off x="9347529" y="1068779"/>
          <a:ext cx="1454582" cy="1131468"/>
        </a:xfrm>
        <a:prstGeom prst="rect">
          <a:avLst/>
        </a:prstGeom>
        <a:noFill/>
        <a:ln>
          <a:noFill/>
        </a:ln>
        <a:effectLst/>
      </dsp:spPr>
      <dsp:style>
        <a:lnRef idx="0">
          <a:scrgbClr r="0" g="0" b="0"/>
        </a:lnRef>
        <a:fillRef idx="0">
          <a:scrgbClr r="0" g="0" b="0"/>
        </a:fillRef>
        <a:effectRef idx="0">
          <a:scrgbClr r="0" g="0" b="0"/>
        </a:effectRef>
        <a:fontRef idx="minor"/>
      </dsp:style>
    </dsp:sp>
    <dsp:sp modelId="{C5BD03C2-338B-4DDC-823D-A14ED84DBA8A}">
      <dsp:nvSpPr>
        <dsp:cNvPr id="0" name=""/>
        <dsp:cNvSpPr/>
      </dsp:nvSpPr>
      <dsp:spPr>
        <a:xfrm>
          <a:off x="5761395" y="4333796"/>
          <a:ext cx="2840367" cy="828452"/>
        </a:xfrm>
        <a:prstGeom prst="roundRect">
          <a:avLst>
            <a:gd name="adj" fmla="val 1667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kern="1200" dirty="0"/>
            <a:t>Proszę postępować wg poleceń w panelu rejestracji</a:t>
          </a:r>
        </a:p>
      </dsp:txBody>
      <dsp:txXfrm>
        <a:off x="5801844" y="4374245"/>
        <a:ext cx="2759469" cy="74755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04B16-FED2-4FE2-9123-E69A99496080}" type="datetimeFigureOut">
              <a:rPr lang="pl-PL" smtClean="0"/>
              <a:t>2025-08-22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251FF-AF64-4C5C-B86E-A4C69C1CCBF2}" type="slidenum">
              <a:rPr lang="pl-PL" smtClean="0"/>
              <a:t>‹#›</a:t>
            </a:fld>
            <a:endParaRPr lang="pl-PL"/>
          </a:p>
        </p:txBody>
      </p:sp>
    </p:spTree>
    <p:extLst>
      <p:ext uri="{BB962C8B-B14F-4D97-AF65-F5344CB8AC3E}">
        <p14:creationId xmlns:p14="http://schemas.microsoft.com/office/powerpoint/2010/main" val="283325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1</a:t>
            </a:fld>
            <a:endParaRPr lang="en-US"/>
          </a:p>
        </p:txBody>
      </p:sp>
    </p:spTree>
    <p:extLst>
      <p:ext uri="{BB962C8B-B14F-4D97-AF65-F5344CB8AC3E}">
        <p14:creationId xmlns:p14="http://schemas.microsoft.com/office/powerpoint/2010/main" val="182231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10</a:t>
            </a:fld>
            <a:endParaRPr lang="en-US"/>
          </a:p>
        </p:txBody>
      </p:sp>
    </p:spTree>
    <p:extLst>
      <p:ext uri="{BB962C8B-B14F-4D97-AF65-F5344CB8AC3E}">
        <p14:creationId xmlns:p14="http://schemas.microsoft.com/office/powerpoint/2010/main" val="3791254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11</a:t>
            </a:fld>
            <a:endParaRPr lang="en-US"/>
          </a:p>
        </p:txBody>
      </p:sp>
    </p:spTree>
    <p:extLst>
      <p:ext uri="{BB962C8B-B14F-4D97-AF65-F5344CB8AC3E}">
        <p14:creationId xmlns:p14="http://schemas.microsoft.com/office/powerpoint/2010/main" val="2676677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12</a:t>
            </a:fld>
            <a:endParaRPr lang="en-US"/>
          </a:p>
        </p:txBody>
      </p:sp>
    </p:spTree>
    <p:extLst>
      <p:ext uri="{BB962C8B-B14F-4D97-AF65-F5344CB8AC3E}">
        <p14:creationId xmlns:p14="http://schemas.microsoft.com/office/powerpoint/2010/main" val="3511966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13</a:t>
            </a:fld>
            <a:endParaRPr lang="en-US"/>
          </a:p>
        </p:txBody>
      </p:sp>
    </p:spTree>
    <p:extLst>
      <p:ext uri="{BB962C8B-B14F-4D97-AF65-F5344CB8AC3E}">
        <p14:creationId xmlns:p14="http://schemas.microsoft.com/office/powerpoint/2010/main" val="210697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AF3A09-0EB5-429E-B7D0-FB28A7726D23}" type="slidenum">
              <a:rPr kumimoji="0" lang="en-US"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312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3</a:t>
            </a:fld>
            <a:endParaRPr lang="en-US"/>
          </a:p>
        </p:txBody>
      </p:sp>
    </p:spTree>
    <p:extLst>
      <p:ext uri="{BB962C8B-B14F-4D97-AF65-F5344CB8AC3E}">
        <p14:creationId xmlns:p14="http://schemas.microsoft.com/office/powerpoint/2010/main" val="48861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4</a:t>
            </a:fld>
            <a:endParaRPr lang="en-US"/>
          </a:p>
        </p:txBody>
      </p:sp>
    </p:spTree>
    <p:extLst>
      <p:ext uri="{BB962C8B-B14F-4D97-AF65-F5344CB8AC3E}">
        <p14:creationId xmlns:p14="http://schemas.microsoft.com/office/powerpoint/2010/main" val="58696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5</a:t>
            </a:fld>
            <a:endParaRPr lang="en-US"/>
          </a:p>
        </p:txBody>
      </p:sp>
    </p:spTree>
    <p:extLst>
      <p:ext uri="{BB962C8B-B14F-4D97-AF65-F5344CB8AC3E}">
        <p14:creationId xmlns:p14="http://schemas.microsoft.com/office/powerpoint/2010/main" val="3587780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6</a:t>
            </a:fld>
            <a:endParaRPr lang="en-US"/>
          </a:p>
        </p:txBody>
      </p:sp>
    </p:spTree>
    <p:extLst>
      <p:ext uri="{BB962C8B-B14F-4D97-AF65-F5344CB8AC3E}">
        <p14:creationId xmlns:p14="http://schemas.microsoft.com/office/powerpoint/2010/main" val="923005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7</a:t>
            </a:fld>
            <a:endParaRPr lang="en-US"/>
          </a:p>
        </p:txBody>
      </p:sp>
    </p:spTree>
    <p:extLst>
      <p:ext uri="{BB962C8B-B14F-4D97-AF65-F5344CB8AC3E}">
        <p14:creationId xmlns:p14="http://schemas.microsoft.com/office/powerpoint/2010/main" val="1043761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8</a:t>
            </a:fld>
            <a:endParaRPr lang="en-US"/>
          </a:p>
        </p:txBody>
      </p:sp>
    </p:spTree>
    <p:extLst>
      <p:ext uri="{BB962C8B-B14F-4D97-AF65-F5344CB8AC3E}">
        <p14:creationId xmlns:p14="http://schemas.microsoft.com/office/powerpoint/2010/main" val="415778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92150"/>
            <a:ext cx="5518150" cy="3103563"/>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5"/>
          </p:nvPr>
        </p:nvSpPr>
        <p:spPr/>
        <p:txBody>
          <a:bodyPr/>
          <a:lstStyle/>
          <a:p>
            <a:fld id="{56AF3A09-0EB5-429E-B7D0-FB28A7726D23}" type="slidenum">
              <a:rPr lang="en-US" smtClean="0"/>
              <a:t>9</a:t>
            </a:fld>
            <a:endParaRPr lang="en-US"/>
          </a:p>
        </p:txBody>
      </p:sp>
    </p:spTree>
    <p:extLst>
      <p:ext uri="{BB962C8B-B14F-4D97-AF65-F5344CB8AC3E}">
        <p14:creationId xmlns:p14="http://schemas.microsoft.com/office/powerpoint/2010/main" val="408871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36F865-2B86-3E95-0A6A-8C6709679A0D}"/>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6E577D70-3D35-A235-EC64-21FC1C6217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6D54F595-C7C3-6C81-9DAF-D238BD82C65C}"/>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5" name="Symbol zastępczy stopki 4">
            <a:extLst>
              <a:ext uri="{FF2B5EF4-FFF2-40B4-BE49-F238E27FC236}">
                <a16:creationId xmlns:a16="http://schemas.microsoft.com/office/drawing/2014/main" id="{6EFE1E4A-8A52-DF41-AB73-632F8DE996B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4762EA8-BEA4-0966-AB9A-F476B40BE878}"/>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562740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7928EC-239B-4748-5003-824752B03776}"/>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40AAF495-C0D2-6E83-60BD-EF4A925A0B80}"/>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82E979-BC13-965E-652A-D043FFC61865}"/>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5" name="Symbol zastępczy stopki 4">
            <a:extLst>
              <a:ext uri="{FF2B5EF4-FFF2-40B4-BE49-F238E27FC236}">
                <a16:creationId xmlns:a16="http://schemas.microsoft.com/office/drawing/2014/main" id="{D76855DB-6115-0EDD-CF3F-97DAD615711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ED2577B-ECF3-BDBD-8F88-6F4836D9CCF1}"/>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667526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2D48B77-2788-E014-C75F-B37FC76C09D6}"/>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D18FCBD2-0712-F5AD-9416-2A8E7CA24F82}"/>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D1D74C8-1837-20F5-F373-30E4A69B9EF5}"/>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5" name="Symbol zastępczy stopki 4">
            <a:extLst>
              <a:ext uri="{FF2B5EF4-FFF2-40B4-BE49-F238E27FC236}">
                <a16:creationId xmlns:a16="http://schemas.microsoft.com/office/drawing/2014/main" id="{B3AC9C1E-E3BF-D320-9EFF-EBAE2E2F5DA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5FE3F78-3322-BF74-BB26-0DFB40A6683D}"/>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1114801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uidance: RTX Color Palette">
    <p:spTree>
      <p:nvGrpSpPr>
        <p:cNvPr id="1" name=""/>
        <p:cNvGrpSpPr/>
        <p:nvPr/>
      </p:nvGrpSpPr>
      <p:grpSpPr>
        <a:xfrm>
          <a:off x="0" y="0"/>
          <a:ext cx="0" cy="0"/>
          <a:chOff x="0" y="0"/>
          <a:chExt cx="0" cy="0"/>
        </a:xfrm>
      </p:grpSpPr>
      <p:sp>
        <p:nvSpPr>
          <p:cNvPr id="3" name="Slide number">
            <a:extLst>
              <a:ext uri="{FF2B5EF4-FFF2-40B4-BE49-F238E27FC236}">
                <a16:creationId xmlns:a16="http://schemas.microsoft.com/office/drawing/2014/main" id="{83E520A4-FAAE-1C23-A63D-FAE04B206131}"/>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2" name="TextBox 1">
            <a:extLst>
              <a:ext uri="{FF2B5EF4-FFF2-40B4-BE49-F238E27FC236}">
                <a16:creationId xmlns:a16="http://schemas.microsoft.com/office/drawing/2014/main" id="{53C14E4D-FFCC-16F0-1F0B-8A1621EFC611}"/>
              </a:ext>
            </a:extLst>
          </p:cNvPr>
          <p:cNvSpPr txBox="1"/>
          <p:nvPr userDrawn="1"/>
        </p:nvSpPr>
        <p:spPr>
          <a:xfrm>
            <a:off x="662940" y="468598"/>
            <a:ext cx="10896600" cy="486287"/>
          </a:xfrm>
          <a:prstGeom prst="rect">
            <a:avLst/>
          </a:prstGeom>
        </p:spPr>
        <p:txBody>
          <a:bodyPr vert="horz" lIns="0" tIns="0" rIns="0" bIns="0" rtlCol="0" anchor="t" anchorCtr="0">
            <a:noAutofit/>
          </a:bodyPr>
          <a:lstStyle>
            <a:lvl1pPr>
              <a:lnSpc>
                <a:spcPct val="80000"/>
              </a:lnSpc>
              <a:spcBef>
                <a:spcPct val="0"/>
              </a:spcBef>
              <a:buNone/>
              <a:defRPr sz="3200" b="1">
                <a:solidFill>
                  <a:schemeClr val="tx2"/>
                </a:solidFill>
                <a:latin typeface="+mj-lt"/>
                <a:ea typeface="+mj-ea"/>
                <a:cs typeface="+mj-cs"/>
              </a:defRPr>
            </a:lvl1pPr>
          </a:lstStyle>
          <a:p>
            <a:pPr lvl="0"/>
            <a:r>
              <a:rPr lang="en-US">
                <a:solidFill>
                  <a:schemeClr val="tx1"/>
                </a:solidFill>
              </a:rPr>
              <a:t>RTX color palette</a:t>
            </a:r>
          </a:p>
        </p:txBody>
      </p:sp>
      <p:sp>
        <p:nvSpPr>
          <p:cNvPr id="4" name="Rectangle 3">
            <a:extLst>
              <a:ext uri="{FF2B5EF4-FFF2-40B4-BE49-F238E27FC236}">
                <a16:creationId xmlns:a16="http://schemas.microsoft.com/office/drawing/2014/main" id="{ED841BBA-C64A-D926-1311-F092A2C6AC0E}"/>
              </a:ext>
            </a:extLst>
          </p:cNvPr>
          <p:cNvSpPr/>
          <p:nvPr userDrawn="1"/>
        </p:nvSpPr>
        <p:spPr>
          <a:xfrm>
            <a:off x="694270" y="1714500"/>
            <a:ext cx="3405162" cy="369332"/>
          </a:xfrm>
          <a:prstGeom prst="rect">
            <a:avLst/>
          </a:prstGeom>
          <a:noFill/>
        </p:spPr>
        <p:txBody>
          <a:bodyPr wrap="square" lIns="0" tIns="0" rIns="0" bIns="0">
            <a:spAutoFit/>
          </a:bodyPr>
          <a:lstStyle/>
          <a:p>
            <a:pPr marL="0" lvl="1"/>
            <a:r>
              <a:rPr lang="en-US" sz="1200" b="1" dirty="0"/>
              <a:t>RTX primary palette</a:t>
            </a:r>
          </a:p>
          <a:p>
            <a:pPr marL="0" lvl="1"/>
            <a:r>
              <a:rPr lang="en-US" sz="1200" dirty="0"/>
              <a:t>Our primary palette consists of black and white. </a:t>
            </a:r>
          </a:p>
        </p:txBody>
      </p:sp>
      <p:sp>
        <p:nvSpPr>
          <p:cNvPr id="5" name="Rectangle 4">
            <a:extLst>
              <a:ext uri="{FF2B5EF4-FFF2-40B4-BE49-F238E27FC236}">
                <a16:creationId xmlns:a16="http://schemas.microsoft.com/office/drawing/2014/main" id="{8C28EA49-0A02-0ED7-45A0-47A86C772A32}"/>
              </a:ext>
            </a:extLst>
          </p:cNvPr>
          <p:cNvSpPr/>
          <p:nvPr userDrawn="1"/>
        </p:nvSpPr>
        <p:spPr>
          <a:xfrm>
            <a:off x="685800" y="4252665"/>
            <a:ext cx="3754700" cy="1292662"/>
          </a:xfrm>
          <a:prstGeom prst="rect">
            <a:avLst/>
          </a:prstGeom>
          <a:noFill/>
        </p:spPr>
        <p:txBody>
          <a:bodyPr wrap="square" lIns="0" tIns="0" rIns="0" bIns="0">
            <a:spAutoFit/>
          </a:bodyPr>
          <a:lstStyle/>
          <a:p>
            <a:pPr marL="0" lvl="1"/>
            <a:r>
              <a:rPr lang="en-US" sz="1200" b="1" baseline="0" dirty="0"/>
              <a:t>PPT tertiary palette</a:t>
            </a:r>
            <a:endParaRPr lang="en-US" sz="1200" b="1" dirty="0"/>
          </a:p>
          <a:p>
            <a:pPr marL="0" lvl="1"/>
            <a:r>
              <a:rPr lang="en-US" sz="1200" dirty="0"/>
              <a:t>Accent colors </a:t>
            </a:r>
            <a:r>
              <a:rPr lang="en-US" sz="1200" b="1" dirty="0"/>
              <a:t>only</a:t>
            </a:r>
            <a:r>
              <a:rPr lang="en-US" sz="1200" baseline="0" dirty="0"/>
              <a:t> </a:t>
            </a:r>
            <a:r>
              <a:rPr lang="en-US" sz="1200" dirty="0"/>
              <a:t>for use in charts and graphs </a:t>
            </a:r>
            <a:br>
              <a:rPr lang="en-US" sz="1200" dirty="0"/>
            </a:br>
            <a:r>
              <a:rPr lang="en-US" sz="1200" dirty="0"/>
              <a:t>with many data points.</a:t>
            </a:r>
          </a:p>
          <a:p>
            <a:pPr marL="0" lvl="1"/>
            <a:endParaRPr lang="en-US" sz="1200" dirty="0"/>
          </a:p>
          <a:p>
            <a:pPr marL="0" lvl="1"/>
            <a:r>
              <a:rPr lang="en-US" sz="1200" dirty="0"/>
              <a:t>These additional</a:t>
            </a:r>
            <a:r>
              <a:rPr lang="en-US" sz="1200" baseline="0" dirty="0"/>
              <a:t> colors should only be used in PowerPoint presentations when needed to clearly communicate a message to your audience. </a:t>
            </a:r>
            <a:endParaRPr lang="en-US" sz="1200" dirty="0"/>
          </a:p>
        </p:txBody>
      </p:sp>
      <p:sp>
        <p:nvSpPr>
          <p:cNvPr id="6" name="TextBox 5">
            <a:extLst>
              <a:ext uri="{FF2B5EF4-FFF2-40B4-BE49-F238E27FC236}">
                <a16:creationId xmlns:a16="http://schemas.microsoft.com/office/drawing/2014/main" id="{28D5D63D-01CA-B54F-8233-A9EB59996BBD}"/>
              </a:ext>
            </a:extLst>
          </p:cNvPr>
          <p:cNvSpPr txBox="1"/>
          <p:nvPr userDrawn="1"/>
        </p:nvSpPr>
        <p:spPr>
          <a:xfrm>
            <a:off x="4376186" y="1714500"/>
            <a:ext cx="4428378" cy="1141145"/>
          </a:xfrm>
          <a:prstGeom prst="rect">
            <a:avLst/>
          </a:prstGeom>
          <a:solidFill>
            <a:schemeClr val="bg2"/>
          </a:solidFill>
          <a:ln>
            <a:solidFill>
              <a:schemeClr val="accent1"/>
            </a:solidFill>
          </a:ln>
        </p:spPr>
        <p:txBody>
          <a:bodyPr wrap="square" rtlCol="0">
            <a:noAutofit/>
          </a:bodyPr>
          <a:lstStyle/>
          <a:p>
            <a:r>
              <a:rPr lang="en-US" sz="900" b="1"/>
              <a:t>White</a:t>
            </a:r>
          </a:p>
          <a:p>
            <a:r>
              <a:rPr lang="en-US" sz="900"/>
              <a:t>RGB: 255, 255, 255</a:t>
            </a:r>
          </a:p>
        </p:txBody>
      </p:sp>
      <p:sp>
        <p:nvSpPr>
          <p:cNvPr id="7" name="TextBox 6">
            <a:extLst>
              <a:ext uri="{FF2B5EF4-FFF2-40B4-BE49-F238E27FC236}">
                <a16:creationId xmlns:a16="http://schemas.microsoft.com/office/drawing/2014/main" id="{A0A73916-2A5F-D430-9CFA-FDCB9C43D8E5}"/>
              </a:ext>
            </a:extLst>
          </p:cNvPr>
          <p:cNvSpPr txBox="1"/>
          <p:nvPr userDrawn="1"/>
        </p:nvSpPr>
        <p:spPr>
          <a:xfrm>
            <a:off x="7818008" y="4638088"/>
            <a:ext cx="1600200" cy="230832"/>
          </a:xfrm>
          <a:prstGeom prst="rect">
            <a:avLst/>
          </a:prstGeom>
          <a:solidFill>
            <a:srgbClr val="EFB661"/>
          </a:solidFill>
        </p:spPr>
        <p:txBody>
          <a:bodyPr wrap="square" rtlCol="0">
            <a:spAutoFit/>
          </a:bodyPr>
          <a:lstStyle/>
          <a:p>
            <a:r>
              <a:rPr lang="en-US" sz="900" b="0">
                <a:solidFill>
                  <a:schemeClr val="bg1"/>
                </a:solidFill>
              </a:rPr>
              <a:t>RGB: 239, 182, 97</a:t>
            </a:r>
          </a:p>
        </p:txBody>
      </p:sp>
      <p:sp>
        <p:nvSpPr>
          <p:cNvPr id="8" name="TextBox 7">
            <a:extLst>
              <a:ext uri="{FF2B5EF4-FFF2-40B4-BE49-F238E27FC236}">
                <a16:creationId xmlns:a16="http://schemas.microsoft.com/office/drawing/2014/main" id="{4285B463-8F9A-BFCE-DCD7-43E205C0A4EC}"/>
              </a:ext>
            </a:extLst>
          </p:cNvPr>
          <p:cNvSpPr txBox="1"/>
          <p:nvPr userDrawn="1"/>
        </p:nvSpPr>
        <p:spPr>
          <a:xfrm>
            <a:off x="4376778" y="4638088"/>
            <a:ext cx="1600200" cy="230832"/>
          </a:xfrm>
          <a:prstGeom prst="rect">
            <a:avLst/>
          </a:prstGeom>
          <a:solidFill>
            <a:srgbClr val="908CC2"/>
          </a:solidFill>
        </p:spPr>
        <p:txBody>
          <a:bodyPr wrap="square" rtlCol="0">
            <a:spAutoFit/>
          </a:bodyPr>
          <a:lstStyle/>
          <a:p>
            <a:r>
              <a:rPr lang="en-US" sz="900" b="0">
                <a:solidFill>
                  <a:schemeClr val="bg1"/>
                </a:solidFill>
              </a:rPr>
              <a:t>RGB: 144, 140, 194</a:t>
            </a:r>
          </a:p>
        </p:txBody>
      </p:sp>
      <p:sp>
        <p:nvSpPr>
          <p:cNvPr id="9" name="TextBox 8">
            <a:extLst>
              <a:ext uri="{FF2B5EF4-FFF2-40B4-BE49-F238E27FC236}">
                <a16:creationId xmlns:a16="http://schemas.microsoft.com/office/drawing/2014/main" id="{EC57A2A9-B6B8-434C-9DCC-B03F85CE6C3B}"/>
              </a:ext>
            </a:extLst>
          </p:cNvPr>
          <p:cNvSpPr txBox="1"/>
          <p:nvPr userDrawn="1"/>
        </p:nvSpPr>
        <p:spPr>
          <a:xfrm>
            <a:off x="6097393" y="4638088"/>
            <a:ext cx="1600200" cy="230832"/>
          </a:xfrm>
          <a:prstGeom prst="rect">
            <a:avLst/>
          </a:prstGeom>
          <a:solidFill>
            <a:srgbClr val="9ABEAA"/>
          </a:solidFill>
        </p:spPr>
        <p:txBody>
          <a:bodyPr wrap="square" rtlCol="0">
            <a:spAutoFit/>
          </a:bodyPr>
          <a:lstStyle/>
          <a:p>
            <a:r>
              <a:rPr lang="en-US" sz="900" b="0" dirty="0">
                <a:solidFill>
                  <a:schemeClr val="bg1"/>
                </a:solidFill>
              </a:rPr>
              <a:t>RGB: 154, 190, 170</a:t>
            </a:r>
          </a:p>
        </p:txBody>
      </p:sp>
      <p:sp>
        <p:nvSpPr>
          <p:cNvPr id="10" name="Rectangle 9">
            <a:extLst>
              <a:ext uri="{FF2B5EF4-FFF2-40B4-BE49-F238E27FC236}">
                <a16:creationId xmlns:a16="http://schemas.microsoft.com/office/drawing/2014/main" id="{D06AA454-7A5B-66BC-D4A0-3D71A3A709F0}"/>
              </a:ext>
            </a:extLst>
          </p:cNvPr>
          <p:cNvSpPr/>
          <p:nvPr userDrawn="1"/>
        </p:nvSpPr>
        <p:spPr>
          <a:xfrm>
            <a:off x="685800" y="2975129"/>
            <a:ext cx="2999972" cy="738664"/>
          </a:xfrm>
          <a:prstGeom prst="rect">
            <a:avLst/>
          </a:prstGeom>
          <a:noFill/>
        </p:spPr>
        <p:txBody>
          <a:bodyPr wrap="square" lIns="0" tIns="0" rIns="0" bIns="0">
            <a:spAutoFit/>
          </a:bodyPr>
          <a:lstStyle/>
          <a:p>
            <a:pPr marL="0" lvl="1"/>
            <a:r>
              <a:rPr lang="en-US" sz="1200" b="1" dirty="0"/>
              <a:t>RTX secondary palette</a:t>
            </a:r>
          </a:p>
          <a:p>
            <a:pPr marL="0" lvl="1"/>
            <a:r>
              <a:rPr lang="en-US" sz="1200" dirty="0"/>
              <a:t>Our secondary color palette consists of the three grays and red specified. Be sure to use these formulas.</a:t>
            </a:r>
          </a:p>
        </p:txBody>
      </p:sp>
      <p:sp>
        <p:nvSpPr>
          <p:cNvPr id="11" name="TextBox 10">
            <a:extLst>
              <a:ext uri="{FF2B5EF4-FFF2-40B4-BE49-F238E27FC236}">
                <a16:creationId xmlns:a16="http://schemas.microsoft.com/office/drawing/2014/main" id="{E61B09C7-834F-394E-A958-DF3E55FCE790}"/>
              </a:ext>
            </a:extLst>
          </p:cNvPr>
          <p:cNvSpPr txBox="1"/>
          <p:nvPr userDrawn="1"/>
        </p:nvSpPr>
        <p:spPr>
          <a:xfrm>
            <a:off x="694270" y="1107061"/>
            <a:ext cx="6097136" cy="276999"/>
          </a:xfrm>
          <a:prstGeom prst="rect">
            <a:avLst/>
          </a:prstGeom>
          <a:noFill/>
        </p:spPr>
        <p:txBody>
          <a:bodyPr wrap="square" lIns="0" tIns="0" rIns="0" bIns="0">
            <a:spAutoFit/>
          </a:bodyPr>
          <a:lstStyle/>
          <a:p>
            <a:r>
              <a:rPr lang="en-US" sz="1800"/>
              <a:t>Predominant brand colors to be used for all presentations.</a:t>
            </a:r>
            <a:endParaRPr lang="en-US"/>
          </a:p>
        </p:txBody>
      </p:sp>
      <p:cxnSp>
        <p:nvCxnSpPr>
          <p:cNvPr id="12" name="Straight Connector 11">
            <a:extLst>
              <a:ext uri="{FF2B5EF4-FFF2-40B4-BE49-F238E27FC236}">
                <a16:creationId xmlns:a16="http://schemas.microsoft.com/office/drawing/2014/main" id="{4313F8C0-6D6A-5E83-58AF-5504B66B79EE}"/>
              </a:ext>
            </a:extLst>
          </p:cNvPr>
          <p:cNvCxnSpPr/>
          <p:nvPr userDrawn="1"/>
        </p:nvCxnSpPr>
        <p:spPr>
          <a:xfrm>
            <a:off x="694270" y="4023807"/>
            <a:ext cx="1081357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D6F29B8-5A4C-3DDE-1DDD-B84B5C085DA9}"/>
              </a:ext>
            </a:extLst>
          </p:cNvPr>
          <p:cNvSpPr txBox="1"/>
          <p:nvPr userDrawn="1"/>
        </p:nvSpPr>
        <p:spPr>
          <a:xfrm>
            <a:off x="7818008" y="2975129"/>
            <a:ext cx="1600200" cy="395283"/>
          </a:xfrm>
          <a:prstGeom prst="rect">
            <a:avLst/>
          </a:prstGeom>
          <a:solidFill>
            <a:schemeClr val="accent3"/>
          </a:solidFill>
        </p:spPr>
        <p:txBody>
          <a:bodyPr wrap="square" rtlCol="0">
            <a:noAutofit/>
          </a:bodyPr>
          <a:lstStyle/>
          <a:p>
            <a:r>
              <a:rPr lang="en-US" sz="900" b="1">
                <a:solidFill>
                  <a:schemeClr val="bg1"/>
                </a:solidFill>
              </a:rPr>
              <a:t>Cool Gray 10</a:t>
            </a:r>
          </a:p>
          <a:p>
            <a:r>
              <a:rPr lang="en-US" sz="900">
                <a:solidFill>
                  <a:schemeClr val="bg1"/>
                </a:solidFill>
              </a:rPr>
              <a:t>RGB: 99, 102, 106</a:t>
            </a:r>
          </a:p>
        </p:txBody>
      </p:sp>
      <p:sp>
        <p:nvSpPr>
          <p:cNvPr id="14" name="TextBox 13">
            <a:extLst>
              <a:ext uri="{FF2B5EF4-FFF2-40B4-BE49-F238E27FC236}">
                <a16:creationId xmlns:a16="http://schemas.microsoft.com/office/drawing/2014/main" id="{3AF555A6-97AF-8ED4-EE9E-33F5D49CF7E1}"/>
              </a:ext>
            </a:extLst>
          </p:cNvPr>
          <p:cNvSpPr txBox="1"/>
          <p:nvPr userDrawn="1"/>
        </p:nvSpPr>
        <p:spPr>
          <a:xfrm>
            <a:off x="6097393" y="2975129"/>
            <a:ext cx="1600200" cy="395283"/>
          </a:xfrm>
          <a:prstGeom prst="rect">
            <a:avLst/>
          </a:prstGeom>
          <a:solidFill>
            <a:schemeClr val="accent2"/>
          </a:solidFill>
        </p:spPr>
        <p:txBody>
          <a:bodyPr wrap="square" rtlCol="0">
            <a:noAutofit/>
          </a:bodyPr>
          <a:lstStyle/>
          <a:p>
            <a:r>
              <a:rPr lang="en-US" sz="900" b="1">
                <a:solidFill>
                  <a:schemeClr val="tx1"/>
                </a:solidFill>
              </a:rPr>
              <a:t>Cool Gray 5</a:t>
            </a:r>
          </a:p>
          <a:p>
            <a:r>
              <a:rPr lang="en-US" sz="900">
                <a:solidFill>
                  <a:schemeClr val="tx1"/>
                </a:solidFill>
              </a:rPr>
              <a:t>RGB: 177, 179, 179</a:t>
            </a:r>
          </a:p>
        </p:txBody>
      </p:sp>
      <p:sp>
        <p:nvSpPr>
          <p:cNvPr id="15" name="TextBox 14">
            <a:extLst>
              <a:ext uri="{FF2B5EF4-FFF2-40B4-BE49-F238E27FC236}">
                <a16:creationId xmlns:a16="http://schemas.microsoft.com/office/drawing/2014/main" id="{37F986CA-9DEB-DC03-DBF1-6A24D2719E8E}"/>
              </a:ext>
            </a:extLst>
          </p:cNvPr>
          <p:cNvSpPr txBox="1"/>
          <p:nvPr userDrawn="1"/>
        </p:nvSpPr>
        <p:spPr>
          <a:xfrm>
            <a:off x="4376778" y="2975129"/>
            <a:ext cx="1600200" cy="395283"/>
          </a:xfrm>
          <a:prstGeom prst="rect">
            <a:avLst/>
          </a:prstGeom>
          <a:solidFill>
            <a:schemeClr val="accent1"/>
          </a:solidFill>
        </p:spPr>
        <p:txBody>
          <a:bodyPr wrap="square" rtlCol="0">
            <a:noAutofit/>
          </a:bodyPr>
          <a:lstStyle/>
          <a:p>
            <a:r>
              <a:rPr lang="en-US" sz="900" b="1">
                <a:solidFill>
                  <a:schemeClr val="tx1"/>
                </a:solidFill>
              </a:rPr>
              <a:t>Cool Gray 1</a:t>
            </a:r>
          </a:p>
          <a:p>
            <a:r>
              <a:rPr lang="en-US" sz="900">
                <a:solidFill>
                  <a:schemeClr val="tx1"/>
                </a:solidFill>
              </a:rPr>
              <a:t>RGB: 217, 217, 214</a:t>
            </a:r>
          </a:p>
        </p:txBody>
      </p:sp>
      <p:sp>
        <p:nvSpPr>
          <p:cNvPr id="16" name="TextBox 15">
            <a:extLst>
              <a:ext uri="{FF2B5EF4-FFF2-40B4-BE49-F238E27FC236}">
                <a16:creationId xmlns:a16="http://schemas.microsoft.com/office/drawing/2014/main" id="{5C4FAF87-9756-7369-920A-916A8ABEBE3A}"/>
              </a:ext>
            </a:extLst>
          </p:cNvPr>
          <p:cNvSpPr txBox="1"/>
          <p:nvPr userDrawn="1"/>
        </p:nvSpPr>
        <p:spPr>
          <a:xfrm>
            <a:off x="4376778" y="4252665"/>
            <a:ext cx="1600200" cy="230832"/>
          </a:xfrm>
          <a:prstGeom prst="rect">
            <a:avLst/>
          </a:prstGeom>
          <a:solidFill>
            <a:schemeClr val="accent4"/>
          </a:solidFill>
        </p:spPr>
        <p:txBody>
          <a:bodyPr wrap="square" rtlCol="0">
            <a:spAutoFit/>
          </a:bodyPr>
          <a:lstStyle/>
          <a:p>
            <a:r>
              <a:rPr lang="en-US" sz="900" b="0">
                <a:solidFill>
                  <a:schemeClr val="bg1"/>
                </a:solidFill>
              </a:rPr>
              <a:t>RGB: 123, 167, 188</a:t>
            </a:r>
          </a:p>
        </p:txBody>
      </p:sp>
      <p:sp>
        <p:nvSpPr>
          <p:cNvPr id="17" name="TextBox 16">
            <a:extLst>
              <a:ext uri="{FF2B5EF4-FFF2-40B4-BE49-F238E27FC236}">
                <a16:creationId xmlns:a16="http://schemas.microsoft.com/office/drawing/2014/main" id="{02EA9186-E29F-6230-342E-0C99C8F431C1}"/>
              </a:ext>
            </a:extLst>
          </p:cNvPr>
          <p:cNvSpPr txBox="1"/>
          <p:nvPr userDrawn="1"/>
        </p:nvSpPr>
        <p:spPr>
          <a:xfrm>
            <a:off x="9538623" y="2975129"/>
            <a:ext cx="1600200" cy="395283"/>
          </a:xfrm>
          <a:prstGeom prst="rect">
            <a:avLst/>
          </a:prstGeom>
          <a:solidFill>
            <a:schemeClr val="accent6"/>
          </a:solidFill>
        </p:spPr>
        <p:txBody>
          <a:bodyPr wrap="square" rtlCol="0">
            <a:noAutofit/>
          </a:bodyPr>
          <a:lstStyle/>
          <a:p>
            <a:r>
              <a:rPr lang="en-US" sz="900" b="1">
                <a:solidFill>
                  <a:schemeClr val="bg1"/>
                </a:solidFill>
              </a:rPr>
              <a:t>Red 186</a:t>
            </a:r>
          </a:p>
          <a:p>
            <a:r>
              <a:rPr lang="en-US" sz="900">
                <a:solidFill>
                  <a:schemeClr val="bg1"/>
                </a:solidFill>
              </a:rPr>
              <a:t>RGB: 206, 17, 38</a:t>
            </a:r>
          </a:p>
        </p:txBody>
      </p:sp>
      <p:sp>
        <p:nvSpPr>
          <p:cNvPr id="18" name="TextBox 17">
            <a:extLst>
              <a:ext uri="{FF2B5EF4-FFF2-40B4-BE49-F238E27FC236}">
                <a16:creationId xmlns:a16="http://schemas.microsoft.com/office/drawing/2014/main" id="{0B8F9550-0C58-B5DB-AC53-18760A42A073}"/>
              </a:ext>
            </a:extLst>
          </p:cNvPr>
          <p:cNvSpPr txBox="1"/>
          <p:nvPr userDrawn="1"/>
        </p:nvSpPr>
        <p:spPr>
          <a:xfrm>
            <a:off x="6097393" y="4252665"/>
            <a:ext cx="1600200" cy="230832"/>
          </a:xfrm>
          <a:prstGeom prst="rect">
            <a:avLst/>
          </a:prstGeom>
          <a:solidFill>
            <a:schemeClr val="accent5"/>
          </a:solidFill>
        </p:spPr>
        <p:txBody>
          <a:bodyPr wrap="square" rtlCol="0">
            <a:spAutoFit/>
          </a:bodyPr>
          <a:lstStyle/>
          <a:p>
            <a:r>
              <a:rPr lang="en-US" sz="900" b="0">
                <a:solidFill>
                  <a:schemeClr val="bg1"/>
                </a:solidFill>
              </a:rPr>
              <a:t>RGB: 183, 169, 154</a:t>
            </a:r>
          </a:p>
        </p:txBody>
      </p:sp>
      <p:sp>
        <p:nvSpPr>
          <p:cNvPr id="19" name="TextBox 18">
            <a:extLst>
              <a:ext uri="{FF2B5EF4-FFF2-40B4-BE49-F238E27FC236}">
                <a16:creationId xmlns:a16="http://schemas.microsoft.com/office/drawing/2014/main" id="{2A94DDDD-08AF-823A-E89F-47FD078CA228}"/>
              </a:ext>
            </a:extLst>
          </p:cNvPr>
          <p:cNvSpPr txBox="1"/>
          <p:nvPr userDrawn="1"/>
        </p:nvSpPr>
        <p:spPr>
          <a:xfrm>
            <a:off x="8947053" y="1714500"/>
            <a:ext cx="2191770" cy="1141144"/>
          </a:xfrm>
          <a:prstGeom prst="rect">
            <a:avLst/>
          </a:prstGeom>
          <a:solidFill>
            <a:schemeClr val="tx1"/>
          </a:solidFill>
          <a:ln>
            <a:noFill/>
          </a:ln>
        </p:spPr>
        <p:txBody>
          <a:bodyPr wrap="square" rtlCol="0">
            <a:noAutofit/>
          </a:bodyPr>
          <a:lstStyle/>
          <a:p>
            <a:r>
              <a:rPr lang="en-US" sz="900" b="1">
                <a:solidFill>
                  <a:schemeClr val="bg1"/>
                </a:solidFill>
              </a:rPr>
              <a:t>Black</a:t>
            </a:r>
          </a:p>
          <a:p>
            <a:r>
              <a:rPr lang="en-US" sz="900">
                <a:solidFill>
                  <a:schemeClr val="bg1"/>
                </a:solidFill>
              </a:rPr>
              <a:t>RGB: 0, 0, 0</a:t>
            </a:r>
          </a:p>
        </p:txBody>
      </p:sp>
    </p:spTree>
    <p:extLst>
      <p:ext uri="{BB962C8B-B14F-4D97-AF65-F5344CB8AC3E}">
        <p14:creationId xmlns:p14="http://schemas.microsoft.com/office/powerpoint/2010/main" val="1987435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Slide number">
            <a:extLst>
              <a:ext uri="{FF2B5EF4-FFF2-40B4-BE49-F238E27FC236}">
                <a16:creationId xmlns:a16="http://schemas.microsoft.com/office/drawing/2014/main" id="{7CEB5585-C834-0985-6E75-F76DB3DE9845}"/>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3646947462"/>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1" name="Body"/>
          <p:cNvSpPr>
            <a:spLocks noGrp="1"/>
          </p:cNvSpPr>
          <p:nvPr>
            <p:ph type="body" sz="quarter" idx="13" hasCustomPrompt="1"/>
          </p:nvPr>
        </p:nvSpPr>
        <p:spPr>
          <a:xfrm>
            <a:off x="685799" y="1476000"/>
            <a:ext cx="10829543" cy="4315200"/>
          </a:xfrm>
          <a:noFill/>
        </p:spPr>
        <p:txBody>
          <a:bodyPr/>
          <a:lstStyle>
            <a:lvl1pPr marL="288925" indent="-288925" algn="l" defTabSz="914400" rtl="0" eaLnBrk="1" latinLnBrk="0" hangingPunct="1">
              <a:lnSpc>
                <a:spcPct val="100000"/>
              </a:lnSpc>
              <a:spcBef>
                <a:spcPts val="0"/>
              </a:spcBef>
              <a:spcAft>
                <a:spcPts val="600"/>
              </a:spcAft>
              <a:buClrTx/>
              <a:buSzPct val="100000"/>
              <a:buFont typeface="Arial" panose="020B0604020202020204" pitchFamily="34" charset="0"/>
              <a:buChar char="•"/>
              <a:defRPr lang="en-US" sz="2800" kern="1200" baseline="0" dirty="0" smtClean="0">
                <a:solidFill>
                  <a:schemeClr val="tx1"/>
                </a:solidFill>
                <a:latin typeface="+mn-lt"/>
                <a:ea typeface="+mn-ea"/>
                <a:cs typeface="+mn-cs"/>
              </a:defRPr>
            </a:lvl1pPr>
            <a:lvl2pPr marL="569913" indent="-280988"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baseline="0" dirty="0" smtClean="0">
                <a:solidFill>
                  <a:schemeClr val="tx1"/>
                </a:solidFill>
                <a:latin typeface="+mn-lt"/>
                <a:ea typeface="+mn-ea"/>
                <a:cs typeface="+mn-cs"/>
              </a:defRPr>
            </a:lvl2pPr>
            <a:lvl3pPr marL="801688" indent="-231775"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baseline="0" dirty="0" smtClean="0">
                <a:solidFill>
                  <a:schemeClr val="tx1"/>
                </a:solidFill>
                <a:latin typeface="+mn-lt"/>
                <a:ea typeface="+mn-ea"/>
                <a:cs typeface="+mn-cs"/>
              </a:defRPr>
            </a:lvl3pPr>
            <a:lvl4pPr marL="1082675" indent="-280988"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dirty="0" smtClean="0">
                <a:solidFill>
                  <a:schemeClr val="tx1"/>
                </a:solidFill>
                <a:latin typeface="+mn-lt"/>
                <a:ea typeface="+mn-ea"/>
                <a:cs typeface="+mn-cs"/>
              </a:defRPr>
            </a:lvl4pPr>
            <a:lvl5pPr marL="1316038" indent="-233363" algn="l" defTabSz="914400" rtl="0" eaLnBrk="1" latinLnBrk="0" hangingPunct="1">
              <a:lnSpc>
                <a:spcPct val="100000"/>
              </a:lnSpc>
              <a:spcBef>
                <a:spcPts val="0"/>
              </a:spcBef>
              <a:spcAft>
                <a:spcPts val="600"/>
              </a:spcAft>
              <a:buClrTx/>
              <a:buSzPct val="100000"/>
              <a:buFont typeface="Arial" panose="020B0604020202020204" pitchFamily="34" charset="0"/>
              <a:defRPr lang="en-US" sz="2200" kern="1200" dirty="0">
                <a:solidFill>
                  <a:schemeClr val="tx1"/>
                </a:solidFill>
                <a:latin typeface="+mn-lt"/>
                <a:ea typeface="+mn-ea"/>
                <a:cs typeface="+mn-cs"/>
              </a:defRPr>
            </a:lvl5pPr>
          </a:lstStyle>
          <a:p>
            <a:pPr lvl="0"/>
            <a:r>
              <a:rPr lang="en-US"/>
              <a:t>Main bullet. 28 pt. black.</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Takeaway bar">
            <a:extLst>
              <a:ext uri="{FF2B5EF4-FFF2-40B4-BE49-F238E27FC236}">
                <a16:creationId xmlns:a16="http://schemas.microsoft.com/office/drawing/2014/main" id="{8F3A43FB-9FBA-E24C-1C15-E32F1866C8DA}"/>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3" name="Slide number">
            <a:extLst>
              <a:ext uri="{FF2B5EF4-FFF2-40B4-BE49-F238E27FC236}">
                <a16:creationId xmlns:a16="http://schemas.microsoft.com/office/drawing/2014/main" id="{1FA8D734-2FCE-8F54-C61F-7DDD193F1136}"/>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58906877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photo">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sz="quarter" idx="17" hasCustomPrompt="1"/>
          </p:nvPr>
        </p:nvSpPr>
        <p:spPr>
          <a:xfrm>
            <a:off x="4381500" y="1572733"/>
            <a:ext cx="7124700" cy="3903034"/>
          </a:xfrm>
          <a:solidFill>
            <a:schemeClr val="accent2">
              <a:lumMod val="20000"/>
              <a:lumOff val="80000"/>
            </a:schemeClr>
          </a:solidFill>
        </p:spPr>
        <p:txBody>
          <a:bodyPr tIns="1188720"/>
          <a:lstStyle>
            <a:lvl1pPr marL="0" indent="0" algn="ctr">
              <a:buNone/>
              <a:defRPr/>
            </a:lvl1pPr>
          </a:lstStyle>
          <a:p>
            <a:r>
              <a:rPr lang="en-US"/>
              <a:t>Click to insert photo</a:t>
            </a:r>
          </a:p>
        </p:txBody>
      </p:sp>
      <p:sp>
        <p:nvSpPr>
          <p:cNvPr id="9" name="Text Placeholder 2"/>
          <p:cNvSpPr>
            <a:spLocks noGrp="1"/>
          </p:cNvSpPr>
          <p:nvPr>
            <p:ph type="body" sz="quarter" idx="21" hasCustomPrompt="1"/>
          </p:nvPr>
        </p:nvSpPr>
        <p:spPr>
          <a:xfrm>
            <a:off x="695325" y="1572733"/>
            <a:ext cx="3419475" cy="590931"/>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a:t>
            </a:r>
          </a:p>
        </p:txBody>
      </p:sp>
      <p:sp>
        <p:nvSpPr>
          <p:cNvPr id="10"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Body 1">
            <a:extLst>
              <a:ext uri="{FF2B5EF4-FFF2-40B4-BE49-F238E27FC236}">
                <a16:creationId xmlns:a16="http://schemas.microsoft.com/office/drawing/2014/main" id="{82C03A76-7437-CCE5-AA77-D22BE8AE05E8}"/>
              </a:ext>
            </a:extLst>
          </p:cNvPr>
          <p:cNvSpPr>
            <a:spLocks noGrp="1"/>
          </p:cNvSpPr>
          <p:nvPr>
            <p:ph type="body" sz="quarter" idx="13" hasCustomPrompt="1"/>
          </p:nvPr>
        </p:nvSpPr>
        <p:spPr>
          <a:xfrm>
            <a:off x="690933" y="2247900"/>
            <a:ext cx="3423867" cy="3227867"/>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4" name="Takeaway bar">
            <a:extLst>
              <a:ext uri="{FF2B5EF4-FFF2-40B4-BE49-F238E27FC236}">
                <a16:creationId xmlns:a16="http://schemas.microsoft.com/office/drawing/2014/main" id="{67AD0891-A881-5DC1-1013-43191733147F}"/>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dirty="0"/>
              <a:t>Optional takeaway bar. Black. Bold. 16 pt. Centered. Sentence case.</a:t>
            </a:r>
          </a:p>
        </p:txBody>
      </p:sp>
      <p:sp>
        <p:nvSpPr>
          <p:cNvPr id="5" name="Slide number">
            <a:extLst>
              <a:ext uri="{FF2B5EF4-FFF2-40B4-BE49-F238E27FC236}">
                <a16:creationId xmlns:a16="http://schemas.microsoft.com/office/drawing/2014/main" id="{0052439E-9AF4-ACA4-C314-22E8A138FFF9}"/>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17882945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4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1" name="Body 1"/>
          <p:cNvSpPr>
            <a:spLocks noGrp="1"/>
          </p:cNvSpPr>
          <p:nvPr>
            <p:ph type="body" sz="quarter" idx="13" hasCustomPrompt="1"/>
          </p:nvPr>
        </p:nvSpPr>
        <p:spPr>
          <a:xfrm>
            <a:off x="696433" y="2294021"/>
            <a:ext cx="5247167" cy="3497178"/>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sz="quarter" idx="21" hasCustomPrompt="1"/>
          </p:nvPr>
        </p:nvSpPr>
        <p:spPr>
          <a:xfrm>
            <a:off x="695325"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 </a:t>
            </a:r>
          </a:p>
        </p:txBody>
      </p:sp>
      <p:sp>
        <p:nvSpPr>
          <p:cNvPr id="14" name="Text Placeholder 2"/>
          <p:cNvSpPr>
            <a:spLocks noGrp="1"/>
          </p:cNvSpPr>
          <p:nvPr>
            <p:ph type="body" sz="quarter" idx="22" hasCustomPrompt="1"/>
          </p:nvPr>
        </p:nvSpPr>
        <p:spPr>
          <a:xfrm>
            <a:off x="6248401" y="1572733"/>
            <a:ext cx="5248274" cy="341632"/>
          </a:xfrm>
          <a:noFill/>
        </p:spPr>
        <p:txBody>
          <a:bodyPr wrap="square" bIns="91440">
            <a:spAutoFit/>
          </a:bodyPr>
          <a:lstStyle>
            <a:lvl1pPr marL="0" marR="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sz="1800" b="1" baseline="0">
                <a:latin typeface="+mj-lt"/>
              </a:defRPr>
            </a:lvl1pPr>
          </a:lstStyle>
          <a:p>
            <a:pPr marL="0" marR="0" lvl="0" indent="0" algn="l" defTabSz="9144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18 pt. black. Bold. Sentence case. </a:t>
            </a:r>
          </a:p>
        </p:txBody>
      </p:sp>
      <p:sp>
        <p:nvSpPr>
          <p:cNvPr id="15" name="Title 5"/>
          <p:cNvSpPr>
            <a:spLocks noGrp="1"/>
          </p:cNvSpPr>
          <p:nvPr>
            <p:ph type="title" hasCustomPrompt="1"/>
          </p:nvPr>
        </p:nvSpPr>
        <p:spPr>
          <a:xfrm>
            <a:off x="694944" y="466347"/>
            <a:ext cx="10811256" cy="676653"/>
          </a:xfrm>
          <a:prstGeom prst="rect">
            <a:avLst/>
          </a:prstGeom>
        </p:spPr>
        <p:txBody>
          <a:bodyPr/>
          <a:lstStyle>
            <a:lvl1pPr>
              <a:lnSpc>
                <a:spcPct val="80000"/>
              </a:lnSpc>
              <a:defRPr/>
            </a:lvl1pPr>
          </a:lstStyle>
          <a:p>
            <a:r>
              <a:rPr lang="en-US"/>
              <a:t>Title. 32 pt. black. Bold. Sentence case. Two lines max.</a:t>
            </a:r>
          </a:p>
        </p:txBody>
      </p:sp>
      <p:sp>
        <p:nvSpPr>
          <p:cNvPr id="2" name="Body 1">
            <a:extLst>
              <a:ext uri="{FF2B5EF4-FFF2-40B4-BE49-F238E27FC236}">
                <a16:creationId xmlns:a16="http://schemas.microsoft.com/office/drawing/2014/main" id="{CBE0B946-A5C4-9B05-3ADE-B4FE96232286}"/>
              </a:ext>
            </a:extLst>
          </p:cNvPr>
          <p:cNvSpPr>
            <a:spLocks noGrp="1"/>
          </p:cNvSpPr>
          <p:nvPr>
            <p:ph type="body" sz="quarter" idx="23" hasCustomPrompt="1"/>
          </p:nvPr>
        </p:nvSpPr>
        <p:spPr>
          <a:xfrm>
            <a:off x="6248400" y="2294021"/>
            <a:ext cx="5247167" cy="3497178"/>
          </a:xfrm>
          <a:noFill/>
        </p:spPr>
        <p:txBody>
          <a:bodyPr rIns="182880"/>
          <a:lstStyle>
            <a:lvl1pPr marL="219456" indent="-219456" algn="l" defTabSz="914400" rtl="0" eaLnBrk="1" latinLnBrk="0" hangingPunct="1">
              <a:lnSpc>
                <a:spcPct val="100000"/>
              </a:lnSpc>
              <a:spcBef>
                <a:spcPts val="0"/>
              </a:spcBef>
              <a:spcAft>
                <a:spcPts val="600"/>
              </a:spcAft>
              <a:buClrTx/>
              <a:buFont typeface="Arial" panose="020B0604020202020204" pitchFamily="34" charset="0"/>
              <a:defRPr lang="en-US" sz="1800" kern="1200" baseline="0" dirty="0" smtClean="0">
                <a:solidFill>
                  <a:schemeClr val="tx1"/>
                </a:solidFill>
                <a:latin typeface="+mn-lt"/>
                <a:ea typeface="+mn-ea"/>
                <a:cs typeface="+mn-cs"/>
              </a:defRPr>
            </a:lvl1pPr>
            <a:lvl2pPr marL="438150" indent="-20478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2pPr>
            <a:lvl3pPr marL="6905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3pPr>
            <a:lvl4pPr marL="914400" indent="-223838" algn="l" defTabSz="914400" rtl="0" eaLnBrk="1" latinLnBrk="0" hangingPunct="1">
              <a:lnSpc>
                <a:spcPct val="100000"/>
              </a:lnSpc>
              <a:spcBef>
                <a:spcPts val="0"/>
              </a:spcBef>
              <a:spcAft>
                <a:spcPts val="600"/>
              </a:spcAft>
              <a:buClrTx/>
              <a:buFont typeface="Arial" panose="020B0604020202020204" pitchFamily="34" charset="0"/>
              <a:defRPr lang="en-US" sz="1800" kern="1200" dirty="0" smtClean="0">
                <a:solidFill>
                  <a:schemeClr val="tx1"/>
                </a:solidFill>
                <a:latin typeface="+mn-lt"/>
                <a:ea typeface="+mn-ea"/>
                <a:cs typeface="+mn-cs"/>
              </a:defRPr>
            </a:lvl4pPr>
            <a:lvl5pPr marL="1147763" indent="-233363" algn="l" defTabSz="914400" rtl="0" eaLnBrk="1" latinLnBrk="0" hangingPunct="1">
              <a:lnSpc>
                <a:spcPct val="100000"/>
              </a:lnSpc>
              <a:spcBef>
                <a:spcPts val="0"/>
              </a:spcBef>
              <a:spcAft>
                <a:spcPts val="600"/>
              </a:spcAft>
              <a:buClrTx/>
              <a:buFont typeface="Arial" panose="020B0604020202020204" pitchFamily="34" charset="0"/>
              <a:defRPr lang="en-US" sz="1800" kern="1200" dirty="0">
                <a:solidFill>
                  <a:schemeClr val="tx1"/>
                </a:solidFill>
                <a:latin typeface="+mn-lt"/>
                <a:ea typeface="+mn-ea"/>
                <a:cs typeface="+mn-cs"/>
              </a:defRPr>
            </a:lvl5pPr>
          </a:lstStyle>
          <a:p>
            <a:pPr lvl="0"/>
            <a:r>
              <a:rPr lang="en-US"/>
              <a:t>Main bullet. 18 pt. black.</a:t>
            </a:r>
          </a:p>
          <a:p>
            <a:pPr lvl="1"/>
            <a:r>
              <a:rPr lang="en-US"/>
              <a:t>Second level</a:t>
            </a:r>
          </a:p>
          <a:p>
            <a:pPr lvl="2"/>
            <a:r>
              <a:rPr lang="en-US"/>
              <a:t>Third level</a:t>
            </a:r>
          </a:p>
          <a:p>
            <a:pPr lvl="3"/>
            <a:r>
              <a:rPr lang="en-US"/>
              <a:t>Fourth level</a:t>
            </a:r>
          </a:p>
          <a:p>
            <a:pPr lvl="4"/>
            <a:r>
              <a:rPr lang="en-US"/>
              <a:t>Fifth level</a:t>
            </a:r>
          </a:p>
        </p:txBody>
      </p:sp>
      <p:sp>
        <p:nvSpPr>
          <p:cNvPr id="3" name="Takeaway bar">
            <a:extLst>
              <a:ext uri="{FF2B5EF4-FFF2-40B4-BE49-F238E27FC236}">
                <a16:creationId xmlns:a16="http://schemas.microsoft.com/office/drawing/2014/main" id="{5E9B1FFA-BD88-F9E9-59C9-C7AE0E13A901}"/>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4" name="Slide number">
            <a:extLst>
              <a:ext uri="{FF2B5EF4-FFF2-40B4-BE49-F238E27FC236}">
                <a16:creationId xmlns:a16="http://schemas.microsoft.com/office/drawing/2014/main" id="{F757467A-1A0B-9CF2-835A-4919955834C2}"/>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1025451859"/>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7" name="Title 3">
            <a:extLst>
              <a:ext uri="{FF2B5EF4-FFF2-40B4-BE49-F238E27FC236}">
                <a16:creationId xmlns:a16="http://schemas.microsoft.com/office/drawing/2014/main" id="{1227C6EA-CADE-4772-BF2C-DF04CBDCF77B}"/>
              </a:ext>
            </a:extLst>
          </p:cNvPr>
          <p:cNvSpPr>
            <a:spLocks noGrp="1"/>
          </p:cNvSpPr>
          <p:nvPr>
            <p:ph type="title" hasCustomPrompt="1"/>
          </p:nvPr>
        </p:nvSpPr>
        <p:spPr>
          <a:xfrm>
            <a:off x="694944" y="466347"/>
            <a:ext cx="10811256" cy="676653"/>
          </a:xfrm>
        </p:spPr>
        <p:txBody>
          <a:bodyPr/>
          <a:lstStyle/>
          <a:p>
            <a:r>
              <a:rPr lang="en-US"/>
              <a:t>Title. 32 pt. black. Bold. Sentence case. Two lines max.</a:t>
            </a:r>
          </a:p>
        </p:txBody>
      </p:sp>
      <p:sp>
        <p:nvSpPr>
          <p:cNvPr id="14" name="Picture Placeholder 2">
            <a:extLst>
              <a:ext uri="{FF2B5EF4-FFF2-40B4-BE49-F238E27FC236}">
                <a16:creationId xmlns:a16="http://schemas.microsoft.com/office/drawing/2014/main" id="{579596A4-F56F-4ABC-8E75-4BE60F7ED857}"/>
              </a:ext>
            </a:extLst>
          </p:cNvPr>
          <p:cNvSpPr>
            <a:spLocks noGrp="1"/>
          </p:cNvSpPr>
          <p:nvPr>
            <p:ph type="pic" sz="quarter" idx="22" hasCustomPrompt="1"/>
          </p:nvPr>
        </p:nvSpPr>
        <p:spPr>
          <a:xfrm>
            <a:off x="685802" y="1358207"/>
            <a:ext cx="3409912" cy="1940443"/>
          </a:xfrm>
          <a:solidFill>
            <a:schemeClr val="accent2">
              <a:lumMod val="20000"/>
              <a:lumOff val="80000"/>
            </a:schemeClr>
          </a:solidFill>
        </p:spPr>
        <p:txBody>
          <a:bodyPr tIns="365760"/>
          <a:lstStyle>
            <a:lvl1pPr marL="0" indent="0" algn="ctr">
              <a:buNone/>
              <a:defRPr sz="1800"/>
            </a:lvl1pPr>
          </a:lstStyle>
          <a:p>
            <a:r>
              <a:rPr lang="en-US"/>
              <a:t>Click to insert photo</a:t>
            </a:r>
          </a:p>
        </p:txBody>
      </p:sp>
      <p:sp>
        <p:nvSpPr>
          <p:cNvPr id="15" name="Picture Placeholder 2">
            <a:extLst>
              <a:ext uri="{FF2B5EF4-FFF2-40B4-BE49-F238E27FC236}">
                <a16:creationId xmlns:a16="http://schemas.microsoft.com/office/drawing/2014/main" id="{082A4F2F-B507-4076-99BD-50A0D640D832}"/>
              </a:ext>
            </a:extLst>
          </p:cNvPr>
          <p:cNvSpPr>
            <a:spLocks noGrp="1"/>
          </p:cNvSpPr>
          <p:nvPr>
            <p:ph type="pic" sz="quarter" idx="23" hasCustomPrompt="1"/>
          </p:nvPr>
        </p:nvSpPr>
        <p:spPr>
          <a:xfrm>
            <a:off x="4372358" y="1358206"/>
            <a:ext cx="3429000" cy="1940444"/>
          </a:xfrm>
          <a:solidFill>
            <a:schemeClr val="accent2">
              <a:lumMod val="20000"/>
              <a:lumOff val="80000"/>
            </a:schemeClr>
          </a:solidFill>
        </p:spPr>
        <p:txBody>
          <a:bodyPr tIns="365760"/>
          <a:lstStyle>
            <a:lvl1pPr marL="0" indent="0" algn="ctr">
              <a:buNone/>
              <a:defRPr sz="1800" baseline="0"/>
            </a:lvl1pPr>
          </a:lstStyle>
          <a:p>
            <a:r>
              <a:rPr lang="en-US"/>
              <a:t>Click to insert photo</a:t>
            </a:r>
          </a:p>
        </p:txBody>
      </p:sp>
      <p:sp>
        <p:nvSpPr>
          <p:cNvPr id="25" name="Picture Placeholder 2">
            <a:extLst>
              <a:ext uri="{FF2B5EF4-FFF2-40B4-BE49-F238E27FC236}">
                <a16:creationId xmlns:a16="http://schemas.microsoft.com/office/drawing/2014/main" id="{D1CCE81E-2A1A-4C37-8FB9-A87A38D462E4}"/>
              </a:ext>
            </a:extLst>
          </p:cNvPr>
          <p:cNvSpPr>
            <a:spLocks noGrp="1"/>
          </p:cNvSpPr>
          <p:nvPr>
            <p:ph type="pic" sz="quarter" idx="24" hasCustomPrompt="1"/>
          </p:nvPr>
        </p:nvSpPr>
        <p:spPr>
          <a:xfrm>
            <a:off x="8068057" y="1358207"/>
            <a:ext cx="3438143" cy="1940443"/>
          </a:xfrm>
          <a:solidFill>
            <a:schemeClr val="accent2">
              <a:lumMod val="20000"/>
              <a:lumOff val="80000"/>
            </a:schemeClr>
          </a:solidFill>
        </p:spPr>
        <p:txBody>
          <a:bodyPr tIns="365760"/>
          <a:lstStyle>
            <a:lvl1pPr marL="0" indent="0" algn="ctr">
              <a:buNone/>
              <a:defRPr sz="1800" baseline="0"/>
            </a:lvl1pPr>
          </a:lstStyle>
          <a:p>
            <a:r>
              <a:rPr lang="en-US"/>
              <a:t>Click to insert photo</a:t>
            </a:r>
          </a:p>
        </p:txBody>
      </p:sp>
      <p:sp>
        <p:nvSpPr>
          <p:cNvPr id="28" name="Body 1">
            <a:extLst>
              <a:ext uri="{FF2B5EF4-FFF2-40B4-BE49-F238E27FC236}">
                <a16:creationId xmlns:a16="http://schemas.microsoft.com/office/drawing/2014/main" id="{06DFA2EB-3972-43A4-8F2F-1FA925C492C7}"/>
              </a:ext>
            </a:extLst>
          </p:cNvPr>
          <p:cNvSpPr>
            <a:spLocks noGrp="1"/>
          </p:cNvSpPr>
          <p:nvPr>
            <p:ph type="body" sz="quarter" idx="13" hasCustomPrompt="1"/>
          </p:nvPr>
        </p:nvSpPr>
        <p:spPr>
          <a:xfrm>
            <a:off x="704888"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29" name="Text Placeholder 2">
            <a:extLst>
              <a:ext uri="{FF2B5EF4-FFF2-40B4-BE49-F238E27FC236}">
                <a16:creationId xmlns:a16="http://schemas.microsoft.com/office/drawing/2014/main" id="{A13B8C43-B217-4065-899D-965ABB835B4A}"/>
              </a:ext>
            </a:extLst>
          </p:cNvPr>
          <p:cNvSpPr>
            <a:spLocks noGrp="1"/>
          </p:cNvSpPr>
          <p:nvPr>
            <p:ph type="body" sz="quarter" idx="21" hasCustomPrompt="1"/>
          </p:nvPr>
        </p:nvSpPr>
        <p:spPr>
          <a:xfrm>
            <a:off x="704888" y="3513856"/>
            <a:ext cx="3411017"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30" name="Text Placeholder 2">
            <a:extLst>
              <a:ext uri="{FF2B5EF4-FFF2-40B4-BE49-F238E27FC236}">
                <a16:creationId xmlns:a16="http://schemas.microsoft.com/office/drawing/2014/main" id="{70241EE5-BE3E-4ACB-AA02-55AD1071CF53}"/>
              </a:ext>
            </a:extLst>
          </p:cNvPr>
          <p:cNvSpPr>
            <a:spLocks noGrp="1"/>
          </p:cNvSpPr>
          <p:nvPr>
            <p:ph type="body" sz="quarter" idx="26" hasCustomPrompt="1"/>
          </p:nvPr>
        </p:nvSpPr>
        <p:spPr>
          <a:xfrm>
            <a:off x="4371270" y="3513856"/>
            <a:ext cx="3449084"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31" name="Text Placeholder 2">
            <a:extLst>
              <a:ext uri="{FF2B5EF4-FFF2-40B4-BE49-F238E27FC236}">
                <a16:creationId xmlns:a16="http://schemas.microsoft.com/office/drawing/2014/main" id="{6C421A00-BD57-46F3-A96E-EBA27534BF52}"/>
              </a:ext>
            </a:extLst>
          </p:cNvPr>
          <p:cNvSpPr>
            <a:spLocks noGrp="1"/>
          </p:cNvSpPr>
          <p:nvPr>
            <p:ph type="body" sz="quarter" idx="27" hasCustomPrompt="1"/>
          </p:nvPr>
        </p:nvSpPr>
        <p:spPr>
          <a:xfrm>
            <a:off x="8079811" y="3513856"/>
            <a:ext cx="3410355" cy="563231"/>
          </a:xfrm>
          <a:noFill/>
        </p:spPr>
        <p:txBody>
          <a:bodyPr vert="horz" wrap="square" lIns="0" tIns="0" rIns="0" bIns="91440" rtlCol="0">
            <a:spAutoFit/>
          </a:bodyPr>
          <a:lstStyle>
            <a:lvl1pPr marL="0" marR="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lang="en-US" sz="1700" b="1" baseline="0">
                <a:latin typeface="+mj-lt"/>
              </a:defRPr>
            </a:lvl1pPr>
          </a:lstStyle>
          <a:p>
            <a:pPr marL="0" marR="0" lvl="0" indent="0" algn="l" defTabSz="685800" rtl="0" eaLnBrk="1" fontAlgn="auto" latinLnBrk="0" hangingPunct="1">
              <a:lnSpc>
                <a:spcPct val="90000"/>
              </a:lnSpc>
              <a:spcBef>
                <a:spcPts val="0"/>
              </a:spcBef>
              <a:spcAft>
                <a:spcPts val="0"/>
              </a:spcAft>
              <a:buClrTx/>
              <a:buSzPct val="115000"/>
              <a:buFont typeface="Arial" panose="020B0604020202020204" pitchFamily="34" charset="0"/>
              <a:buNone/>
              <a:tabLst/>
              <a:defRPr/>
            </a:pPr>
            <a:r>
              <a:rPr lang="en-US"/>
              <a:t>Subhead 17 pt. black. Bold. Sentence case.</a:t>
            </a:r>
          </a:p>
        </p:txBody>
      </p:sp>
      <p:sp>
        <p:nvSpPr>
          <p:cNvPr id="2" name="Body 1">
            <a:extLst>
              <a:ext uri="{FF2B5EF4-FFF2-40B4-BE49-F238E27FC236}">
                <a16:creationId xmlns:a16="http://schemas.microsoft.com/office/drawing/2014/main" id="{D8C205A4-A491-3354-D436-AF9BF1F62EBD}"/>
              </a:ext>
            </a:extLst>
          </p:cNvPr>
          <p:cNvSpPr>
            <a:spLocks noGrp="1"/>
          </p:cNvSpPr>
          <p:nvPr>
            <p:ph type="body" sz="quarter" idx="28" hasCustomPrompt="1"/>
          </p:nvPr>
        </p:nvSpPr>
        <p:spPr>
          <a:xfrm>
            <a:off x="4381500"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3" name="Body 1">
            <a:extLst>
              <a:ext uri="{FF2B5EF4-FFF2-40B4-BE49-F238E27FC236}">
                <a16:creationId xmlns:a16="http://schemas.microsoft.com/office/drawing/2014/main" id="{FB9FA8DA-D277-339F-4985-9623F740A897}"/>
              </a:ext>
            </a:extLst>
          </p:cNvPr>
          <p:cNvSpPr>
            <a:spLocks noGrp="1"/>
          </p:cNvSpPr>
          <p:nvPr>
            <p:ph type="body" sz="quarter" idx="29" hasCustomPrompt="1"/>
          </p:nvPr>
        </p:nvSpPr>
        <p:spPr>
          <a:xfrm>
            <a:off x="8085949" y="4103771"/>
            <a:ext cx="3409912" cy="1655644"/>
          </a:xfrm>
          <a:noFill/>
        </p:spPr>
        <p:txBody>
          <a:bodyPr rIns="182880"/>
          <a:lstStyle>
            <a:lvl1pPr marL="182880" marR="0" indent="-182880" algn="l" defTabSz="685800" rtl="0" eaLnBrk="1" fontAlgn="auto" latinLnBrk="0" hangingPunct="1">
              <a:lnSpc>
                <a:spcPct val="100000"/>
              </a:lnSpc>
              <a:spcBef>
                <a:spcPct val="0"/>
              </a:spcBef>
              <a:spcAft>
                <a:spcPts val="450"/>
              </a:spcAft>
              <a:buClrTx/>
              <a:buSzPct val="100000"/>
              <a:buFont typeface="Arial" panose="020B0604020202020204" pitchFamily="34" charset="0"/>
              <a:buChar char="•"/>
              <a:tabLst/>
              <a:defRPr lang="en-US" sz="1500" kern="1200" baseline="0" dirty="0">
                <a:solidFill>
                  <a:schemeClr val="tx1"/>
                </a:solidFill>
                <a:latin typeface="+mn-lt"/>
                <a:ea typeface="+mn-ea"/>
                <a:cs typeface="+mn-cs"/>
              </a:defRPr>
            </a:lvl1pPr>
            <a:lvl2pPr marL="505206"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2pPr>
            <a:lvl3pPr marL="688086"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3pPr>
            <a:lvl4pPr marL="907542" indent="-285750" algn="l" defTabSz="685800" rtl="0" eaLnBrk="1" latinLnBrk="0" hangingPunct="1">
              <a:lnSpc>
                <a:spcPct val="100000"/>
              </a:lnSpc>
              <a:spcBef>
                <a:spcPts val="0"/>
              </a:spcBef>
              <a:spcAft>
                <a:spcPts val="450"/>
              </a:spcAft>
              <a:buFont typeface="Arial" panose="020B0604020202020204" pitchFamily="34" charset="0"/>
              <a:defRPr lang="en-US" sz="1500" kern="1200" dirty="0">
                <a:solidFill>
                  <a:schemeClr val="tx1"/>
                </a:solidFill>
                <a:latin typeface="+mn-lt"/>
                <a:ea typeface="+mn-ea"/>
                <a:cs typeface="+mn-cs"/>
              </a:defRPr>
            </a:lvl4pPr>
            <a:lvl5pPr marL="1126998" indent="-285750" algn="l" defTabSz="685800" rtl="0" eaLnBrk="1" latinLnBrk="0" hangingPunct="1">
              <a:lnSpc>
                <a:spcPct val="100000"/>
              </a:lnSpc>
              <a:spcBef>
                <a:spcPts val="0"/>
              </a:spcBef>
              <a:spcAft>
                <a:spcPts val="450"/>
              </a:spcAft>
              <a:buClrTx/>
              <a:buSzPct val="100000"/>
              <a:buFont typeface="Arial" panose="020B0604020202020204" pitchFamily="34" charset="0"/>
              <a:defRPr lang="en-US" sz="1500" kern="1200" dirty="0">
                <a:solidFill>
                  <a:schemeClr val="tx1"/>
                </a:solidFill>
                <a:latin typeface="+mn-lt"/>
                <a:ea typeface="+mn-ea"/>
                <a:cs typeface="+mn-cs"/>
              </a:defRPr>
            </a:lvl5pPr>
          </a:lstStyle>
          <a:p>
            <a:pPr marL="219456" lvl="0"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Main bullet. 15 pt. black.</a:t>
            </a:r>
          </a:p>
          <a:p>
            <a:pPr marL="438912" lvl="1"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Second level</a:t>
            </a:r>
          </a:p>
          <a:p>
            <a:pPr marL="621792" lvl="2"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Third level</a:t>
            </a:r>
          </a:p>
          <a:p>
            <a:pPr marL="841248" lvl="3"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Fourth level</a:t>
            </a:r>
          </a:p>
          <a:p>
            <a:pPr marL="1060704" lvl="4" indent="-219456" algn="l" defTabSz="914400" rtl="0" eaLnBrk="1" latinLnBrk="0" hangingPunct="1">
              <a:lnSpc>
                <a:spcPct val="100000"/>
              </a:lnSpc>
              <a:spcBef>
                <a:spcPts val="0"/>
              </a:spcBef>
              <a:spcAft>
                <a:spcPts val="600"/>
              </a:spcAft>
              <a:buClrTx/>
              <a:buSzPct val="100000"/>
              <a:buFont typeface="Arial" panose="020B0604020202020204" pitchFamily="34" charset="0"/>
              <a:buChar char="•"/>
            </a:pPr>
            <a:r>
              <a:rPr lang="en-US"/>
              <a:t>Fifth level</a:t>
            </a:r>
          </a:p>
        </p:txBody>
      </p:sp>
      <p:sp>
        <p:nvSpPr>
          <p:cNvPr id="4" name="Takeaway bar">
            <a:extLst>
              <a:ext uri="{FF2B5EF4-FFF2-40B4-BE49-F238E27FC236}">
                <a16:creationId xmlns:a16="http://schemas.microsoft.com/office/drawing/2014/main" id="{F1C626FD-9651-7619-B6B8-C33DB71F60D0}"/>
              </a:ext>
            </a:extLst>
          </p:cNvPr>
          <p:cNvSpPr>
            <a:spLocks noGrp="1"/>
          </p:cNvSpPr>
          <p:nvPr>
            <p:ph type="body" sz="quarter" idx="15" hasCustomPrompt="1"/>
          </p:nvPr>
        </p:nvSpPr>
        <p:spPr>
          <a:xfrm>
            <a:off x="694944" y="5865760"/>
            <a:ext cx="10820399" cy="320088"/>
          </a:xfrm>
          <a:solidFill>
            <a:schemeClr val="accent1"/>
          </a:solidFill>
        </p:spPr>
        <p:txBody>
          <a:bodyPr vert="horz" wrap="square" lIns="621792" tIns="36576" rIns="621792" bIns="36576" rtlCol="0" anchor="b" anchorCtr="0">
            <a:spAutoFit/>
          </a:bodyPr>
          <a:lstStyle>
            <a:lvl1pPr marL="0" indent="0" algn="ctr" defTabSz="0">
              <a:lnSpc>
                <a:spcPct val="100000"/>
              </a:lnSpc>
              <a:spcBef>
                <a:spcPts val="0"/>
              </a:spcBef>
              <a:buFontTx/>
              <a:buNone/>
              <a:defRPr lang="en-US" sz="1600" b="1" dirty="0">
                <a:solidFill>
                  <a:schemeClr val="tx1"/>
                </a:solidFill>
                <a:latin typeface="Arial" panose="020B0604020202020204" pitchFamily="34" charset="0"/>
                <a:ea typeface="+mj-ea"/>
                <a:cs typeface="Arial" panose="020B0604020202020204" pitchFamily="34" charset="0"/>
              </a:defRPr>
            </a:lvl1pPr>
          </a:lstStyle>
          <a:p>
            <a:pPr marL="0" lvl="0" indent="0" algn="ctr">
              <a:buNone/>
            </a:pPr>
            <a:r>
              <a:rPr lang="en-US"/>
              <a:t>Optional takeaway bar. Black. Bold. 16 pt. Centered. Sentence case.</a:t>
            </a:r>
          </a:p>
        </p:txBody>
      </p:sp>
      <p:sp>
        <p:nvSpPr>
          <p:cNvPr id="5" name="Slide number">
            <a:extLst>
              <a:ext uri="{FF2B5EF4-FFF2-40B4-BE49-F238E27FC236}">
                <a16:creationId xmlns:a16="http://schemas.microsoft.com/office/drawing/2014/main" id="{8A8EF709-B2B3-FDC4-BEA0-3E79EE4FFD43}"/>
              </a:ext>
            </a:extLst>
          </p:cNvP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Tree>
    <p:extLst>
      <p:ext uri="{BB962C8B-B14F-4D97-AF65-F5344CB8AC3E}">
        <p14:creationId xmlns:p14="http://schemas.microsoft.com/office/powerpoint/2010/main" val="3326219227"/>
      </p:ext>
    </p:extLst>
  </p:cSld>
  <p:clrMapOvr>
    <a:masterClrMapping/>
  </p:clrMapOvr>
  <p:extLst>
    <p:ext uri="{DCECCB84-F9BA-43D5-87BE-67443E8EF086}">
      <p15:sldGuideLst xmlns:p15="http://schemas.microsoft.com/office/powerpoint/2012/main">
        <p15:guide id="1" orient="horz" pos="129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90143" y="350838"/>
            <a:ext cx="11411712" cy="563562"/>
          </a:xfrm>
        </p:spPr>
        <p:txBody>
          <a:bodyPr/>
          <a:lstStyle>
            <a:lvl1pPr>
              <a:defRPr/>
            </a:lvl1pPr>
          </a:lstStyle>
          <a:p>
            <a:r>
              <a:rPr lang="en-US" dirty="0"/>
              <a:t>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788C42-1828-43D4-84E4-FBA39F2FCC08}" type="datetime1">
              <a:rPr lang="en-US" smtClean="0"/>
              <a:pPr/>
              <a:t>8/22/2025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9DF654-7552-4B9D-9287-15EA6E658DE7}" type="slidenum">
              <a:rPr lang="en-US" smtClean="0"/>
              <a:pPr/>
              <a:t>‹#›</a:t>
            </a:fld>
            <a:endParaRPr lang="en-US" dirty="0"/>
          </a:p>
        </p:txBody>
      </p:sp>
      <p:sp>
        <p:nvSpPr>
          <p:cNvPr id="9" name="Subtitle"/>
          <p:cNvSpPr>
            <a:spLocks noGrp="1"/>
          </p:cNvSpPr>
          <p:nvPr>
            <p:ph type="body" sz="quarter" idx="13" hasCustomPrompt="1"/>
          </p:nvPr>
        </p:nvSpPr>
        <p:spPr>
          <a:xfrm>
            <a:off x="390143" y="916961"/>
            <a:ext cx="11406716" cy="548640"/>
          </a:xfrm>
        </p:spPr>
        <p:txBody>
          <a:bodyPr lIns="18288" rIns="18288">
            <a:noAutofit/>
          </a:bodyPr>
          <a:lstStyle>
            <a:lvl1pPr marL="0" indent="0">
              <a:buFontTx/>
              <a:buNone/>
              <a:defRPr sz="3000"/>
            </a:lvl1pPr>
          </a:lstStyle>
          <a:p>
            <a:pPr lvl="0"/>
            <a:r>
              <a:rPr lang="en-US" dirty="0"/>
              <a:t>Subtitle</a:t>
            </a:r>
          </a:p>
        </p:txBody>
      </p:sp>
    </p:spTree>
    <p:extLst>
      <p:ext uri="{BB962C8B-B14F-4D97-AF65-F5344CB8AC3E}">
        <p14:creationId xmlns:p14="http://schemas.microsoft.com/office/powerpoint/2010/main" val="291404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14564A-2251-1A5B-DC0C-36EA08EA61E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78C3A21-39EE-52CA-E947-B4DD2AAE467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E1AF542-A460-1B93-963D-51DBD43BBEDD}"/>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5" name="Symbol zastępczy stopki 4">
            <a:extLst>
              <a:ext uri="{FF2B5EF4-FFF2-40B4-BE49-F238E27FC236}">
                <a16:creationId xmlns:a16="http://schemas.microsoft.com/office/drawing/2014/main" id="{06F5B870-1433-4A27-92C6-3A359C3E548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D53731-3091-BB09-8847-C1AD03952950}"/>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1592466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35E0D3-30FF-EBD2-ECAA-46DA733585F2}"/>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FB155FDF-E168-D937-AE64-860BF6045A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1038FA24-6975-0528-6771-F09D0D2B5BB7}"/>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5" name="Symbol zastępczy stopki 4">
            <a:extLst>
              <a:ext uri="{FF2B5EF4-FFF2-40B4-BE49-F238E27FC236}">
                <a16:creationId xmlns:a16="http://schemas.microsoft.com/office/drawing/2014/main" id="{76EABE2D-637B-1E9A-A90B-EB9ABEDE02E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40FD91F-1707-02E3-00A1-684F2D740BB4}"/>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19668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0E578C-EC75-1CBD-BAA5-DF64F198D4E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9519571-19A9-53C8-44D3-48165DE3E81F}"/>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56394C15-6727-93FC-7776-F5E843C6F654}"/>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2FE4F42-BB07-4090-433C-C5A76A6E57E7}"/>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6" name="Symbol zastępczy stopki 5">
            <a:extLst>
              <a:ext uri="{FF2B5EF4-FFF2-40B4-BE49-F238E27FC236}">
                <a16:creationId xmlns:a16="http://schemas.microsoft.com/office/drawing/2014/main" id="{AB443185-276C-B29C-8AF1-EE8BF331483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34ED839-AAA2-EE35-C1D2-DDC2FF388E35}"/>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1104740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FD3FBA-AAD2-542E-9496-66BBF130D2C5}"/>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1DDFC01-5D80-4E5D-2FB3-6E90755C0B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D4F4972E-B648-B825-3CC0-804AFA748541}"/>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7F10EA64-B33F-9944-F9E2-6DACC043B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0B473AA5-6FB3-42FE-6CC3-D935F1AF2965}"/>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048B9E94-9752-193C-9C57-12802AB0A569}"/>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8" name="Symbol zastępczy stopki 7">
            <a:extLst>
              <a:ext uri="{FF2B5EF4-FFF2-40B4-BE49-F238E27FC236}">
                <a16:creationId xmlns:a16="http://schemas.microsoft.com/office/drawing/2014/main" id="{2BCF1B46-D2BF-49FE-C013-6056500C0940}"/>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5DF93447-6F31-DD4D-6D86-D617ECBA3155}"/>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31590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D617B6-4E1A-272F-A00A-75FE82448347}"/>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9DC6E21D-3BC2-AF86-B452-CCFD8ACEB385}"/>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4" name="Symbol zastępczy stopki 3">
            <a:extLst>
              <a:ext uri="{FF2B5EF4-FFF2-40B4-BE49-F238E27FC236}">
                <a16:creationId xmlns:a16="http://schemas.microsoft.com/office/drawing/2014/main" id="{00338715-A8A6-CD23-BEAA-3E14B72566E7}"/>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45C70B60-1E21-5BE4-185E-6B0E211C6934}"/>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9280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21A96795-9C97-87F6-22B1-DFA3225BED4E}"/>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3" name="Symbol zastępczy stopki 2">
            <a:extLst>
              <a:ext uri="{FF2B5EF4-FFF2-40B4-BE49-F238E27FC236}">
                <a16:creationId xmlns:a16="http://schemas.microsoft.com/office/drawing/2014/main" id="{D1FF0894-12CA-1DBF-65A0-9340D600627A}"/>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88255B1-D88B-ADF0-E75A-DAD2312FF722}"/>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669839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EE950C-8E9E-0051-A087-8237B3F0476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0FC200A7-3F90-14BD-4739-27478B9CE8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B46375F4-2078-0264-BDC8-D2FBCDCDF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45500C1-38EA-AC8D-1D0E-05EB03070BAC}"/>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6" name="Symbol zastępczy stopki 5">
            <a:extLst>
              <a:ext uri="{FF2B5EF4-FFF2-40B4-BE49-F238E27FC236}">
                <a16:creationId xmlns:a16="http://schemas.microsoft.com/office/drawing/2014/main" id="{B3A219F9-2C71-D8B3-45AB-A9B0D7A83E89}"/>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350B7F8-46D6-F177-7D14-144C21CEBB2A}"/>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102016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0853FD-8360-0453-CEB9-D9C90260B94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C2C3D180-A11D-2B6F-425E-A07F5306FC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9565816F-C249-C88A-2C4F-1F81070CE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9A21FFC-FA82-370B-A265-E86B533B44AB}"/>
              </a:ext>
            </a:extLst>
          </p:cNvPr>
          <p:cNvSpPr>
            <a:spLocks noGrp="1"/>
          </p:cNvSpPr>
          <p:nvPr>
            <p:ph type="dt" sz="half" idx="10"/>
          </p:nvPr>
        </p:nvSpPr>
        <p:spPr/>
        <p:txBody>
          <a:bodyPr/>
          <a:lstStyle/>
          <a:p>
            <a:fld id="{2AEE4384-69BE-48B7-8ADD-574358C3ECF0}" type="datetimeFigureOut">
              <a:rPr lang="pl-PL" smtClean="0"/>
              <a:t>2025-08-22</a:t>
            </a:fld>
            <a:endParaRPr lang="pl-PL"/>
          </a:p>
        </p:txBody>
      </p:sp>
      <p:sp>
        <p:nvSpPr>
          <p:cNvPr id="6" name="Symbol zastępczy stopki 5">
            <a:extLst>
              <a:ext uri="{FF2B5EF4-FFF2-40B4-BE49-F238E27FC236}">
                <a16:creationId xmlns:a16="http://schemas.microsoft.com/office/drawing/2014/main" id="{F3D470E6-D137-28B6-0808-4725EF77094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3419CD3-9A97-D896-A7D0-5F22367507B8}"/>
              </a:ext>
            </a:extLst>
          </p:cNvPr>
          <p:cNvSpPr>
            <a:spLocks noGrp="1"/>
          </p:cNvSpPr>
          <p:nvPr>
            <p:ph type="sldNum" sz="quarter" idx="12"/>
          </p:nvPr>
        </p:nvSpPr>
        <p:spPr/>
        <p:txBody>
          <a:bodyPr/>
          <a:lstStyle/>
          <a:p>
            <a:fld id="{CA28E50C-6E61-4E98-9868-33A7525DDE55}" type="slidenum">
              <a:rPr lang="pl-PL" smtClean="0"/>
              <a:t>‹#›</a:t>
            </a:fld>
            <a:endParaRPr lang="pl-PL"/>
          </a:p>
        </p:txBody>
      </p:sp>
    </p:spTree>
    <p:extLst>
      <p:ext uri="{BB962C8B-B14F-4D97-AF65-F5344CB8AC3E}">
        <p14:creationId xmlns:p14="http://schemas.microsoft.com/office/powerpoint/2010/main" val="367399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5437223C-5326-BA41-B5AC-EF5ECBD38F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CEC441F-7879-94DA-271A-5EE10672D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3F2A238-5318-040B-EEE2-F45C2AB226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EE4384-69BE-48B7-8ADD-574358C3ECF0}" type="datetimeFigureOut">
              <a:rPr lang="pl-PL" smtClean="0"/>
              <a:t>2025-08-22</a:t>
            </a:fld>
            <a:endParaRPr lang="pl-PL"/>
          </a:p>
        </p:txBody>
      </p:sp>
      <p:sp>
        <p:nvSpPr>
          <p:cNvPr id="5" name="Symbol zastępczy stopki 4">
            <a:extLst>
              <a:ext uri="{FF2B5EF4-FFF2-40B4-BE49-F238E27FC236}">
                <a16:creationId xmlns:a16="http://schemas.microsoft.com/office/drawing/2014/main" id="{F8C10589-575C-2F1E-4F53-4AC54CE425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E3362BFD-E99F-13B6-3C28-4792DC6F2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28E50C-6E61-4E98-9868-33A7525DDE55}" type="slidenum">
              <a:rPr lang="pl-PL" smtClean="0"/>
              <a:t>‹#›</a:t>
            </a:fld>
            <a:endParaRPr lang="pl-PL"/>
          </a:p>
        </p:txBody>
      </p:sp>
    </p:spTree>
    <p:extLst>
      <p:ext uri="{BB962C8B-B14F-4D97-AF65-F5344CB8AC3E}">
        <p14:creationId xmlns:p14="http://schemas.microsoft.com/office/powerpoint/2010/main" val="3794491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cNvSpPr>
            <a:spLocks noGrp="1"/>
          </p:cNvSpPr>
          <p:nvPr>
            <p:ph type="sldNum" sz="quarter" idx="4"/>
          </p:nvPr>
        </p:nvSpPr>
        <p:spPr>
          <a:xfrm>
            <a:off x="10983397" y="6433754"/>
            <a:ext cx="531946" cy="365125"/>
          </a:xfrm>
          <a:prstGeom prst="rect">
            <a:avLst/>
          </a:prstGeom>
        </p:spPr>
        <p:txBody>
          <a:bodyPr vert="horz" lIns="0" tIns="0" rIns="0" bIns="0" rtlCol="0" anchor="t" anchorCtr="0"/>
          <a:lstStyle>
            <a:lvl1pPr algn="r">
              <a:defRPr lang="en-US" sz="1200" kern="1200" smtClean="0">
                <a:solidFill>
                  <a:schemeClr val="accent3"/>
                </a:solidFill>
                <a:latin typeface="+mn-lt"/>
                <a:ea typeface="+mn-ea"/>
                <a:cs typeface="+mn-cs"/>
              </a:defRPr>
            </a:lvl1pPr>
          </a:lstStyle>
          <a:p>
            <a:fld id="{07165E6F-54ED-4977-A15E-D44BE7238A65}" type="slidenum">
              <a:rPr lang="en-US" smtClean="0"/>
              <a:pPr/>
              <a:t>‹#›</a:t>
            </a:fld>
            <a:endParaRPr lang="en-US"/>
          </a:p>
        </p:txBody>
      </p:sp>
      <p:sp>
        <p:nvSpPr>
          <p:cNvPr id="3" name="Body"/>
          <p:cNvSpPr>
            <a:spLocks noGrp="1"/>
          </p:cNvSpPr>
          <p:nvPr>
            <p:ph type="body" idx="1"/>
          </p:nvPr>
        </p:nvSpPr>
        <p:spPr>
          <a:xfrm>
            <a:off x="685800" y="1476001"/>
            <a:ext cx="10821419" cy="4315200"/>
          </a:xfrm>
          <a:prstGeom prst="rect">
            <a:avLst/>
          </a:prstGeom>
        </p:spPr>
        <p:txBody>
          <a:bodyPr vert="horz" lIns="0" tIns="0" rIns="0" bIns="0" rtlCol="0">
            <a:noAutofit/>
          </a:bodyPr>
          <a:lstStyle/>
          <a:p>
            <a:pPr lvl="0"/>
            <a:r>
              <a:rPr lang="en-US"/>
              <a:t>Main bullet. 24 pt. black.</a:t>
            </a:r>
          </a:p>
          <a:p>
            <a:pPr lvl="1"/>
            <a:r>
              <a:rPr lang="en-US"/>
              <a:t>Second level</a:t>
            </a:r>
          </a:p>
          <a:p>
            <a:pPr lvl="2"/>
            <a:r>
              <a:rPr lang="en-US"/>
              <a:t>Third level</a:t>
            </a:r>
          </a:p>
          <a:p>
            <a:pPr lvl="3"/>
            <a:r>
              <a:rPr lang="en-US"/>
              <a:t>Fourth level</a:t>
            </a:r>
          </a:p>
          <a:p>
            <a:pPr lvl="4"/>
            <a:r>
              <a:rPr lang="en-US"/>
              <a:t>Fifth level</a:t>
            </a:r>
          </a:p>
        </p:txBody>
      </p:sp>
      <p:sp>
        <p:nvSpPr>
          <p:cNvPr id="15" name="Title Placeholder 14"/>
          <p:cNvSpPr>
            <a:spLocks noGrp="1"/>
          </p:cNvSpPr>
          <p:nvPr>
            <p:ph type="title"/>
          </p:nvPr>
        </p:nvSpPr>
        <p:spPr>
          <a:xfrm>
            <a:off x="694944" y="463255"/>
            <a:ext cx="10811256" cy="679745"/>
          </a:xfrm>
          <a:prstGeom prst="rect">
            <a:avLst/>
          </a:prstGeom>
        </p:spPr>
        <p:txBody>
          <a:bodyPr vert="horz" lIns="0" tIns="0" rIns="0" bIns="0" rtlCol="0" anchor="t" anchorCtr="0">
            <a:noAutofit/>
          </a:bodyPr>
          <a:lstStyle/>
          <a:p>
            <a:r>
              <a:rPr lang="en-US"/>
              <a:t>Click to edit Master title style</a:t>
            </a:r>
          </a:p>
        </p:txBody>
      </p:sp>
      <p:cxnSp>
        <p:nvCxnSpPr>
          <p:cNvPr id="11" name="Straight Connector 10"/>
          <p:cNvCxnSpPr/>
          <p:nvPr userDrawn="1"/>
        </p:nvCxnSpPr>
        <p:spPr>
          <a:xfrm>
            <a:off x="694944" y="126143"/>
            <a:ext cx="10820399" cy="0"/>
          </a:xfrm>
          <a:prstGeom prst="line">
            <a:avLst/>
          </a:prstGeom>
          <a:ln w="2540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descr="Shape&#10;&#10;Description automatically generated with medium confidence">
            <a:extLst>
              <a:ext uri="{FF2B5EF4-FFF2-40B4-BE49-F238E27FC236}">
                <a16:creationId xmlns:a16="http://schemas.microsoft.com/office/drawing/2014/main" id="{63D154A1-C5A2-892B-B83C-7D1708032DAE}"/>
              </a:ext>
            </a:extLst>
          </p:cNvPr>
          <p:cNvPicPr>
            <a:picLocks noChangeAspect="1"/>
          </p:cNvPicPr>
          <p:nvPr userDrawn="1"/>
        </p:nvPicPr>
        <p:blipFill>
          <a:blip r:embed="rId9"/>
          <a:stretch>
            <a:fillRect/>
          </a:stretch>
        </p:blipFill>
        <p:spPr>
          <a:xfrm>
            <a:off x="312841" y="6341034"/>
            <a:ext cx="1674709" cy="309982"/>
          </a:xfrm>
          <a:prstGeom prst="rect">
            <a:avLst/>
          </a:prstGeom>
        </p:spPr>
      </p:pic>
    </p:spTree>
    <p:extLst>
      <p:ext uri="{BB962C8B-B14F-4D97-AF65-F5344CB8AC3E}">
        <p14:creationId xmlns:p14="http://schemas.microsoft.com/office/powerpoint/2010/main" val="1039132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marL="0" algn="l" defTabSz="914400" rtl="0" eaLnBrk="1" latinLnBrk="0" hangingPunct="1">
        <a:lnSpc>
          <a:spcPct val="80000"/>
        </a:lnSpc>
        <a:spcBef>
          <a:spcPct val="0"/>
        </a:spcBef>
        <a:buNone/>
        <a:defRPr lang="en-US" sz="3200" b="1" kern="1200" baseline="0" dirty="0">
          <a:solidFill>
            <a:schemeClr val="tx1"/>
          </a:solidFill>
          <a:latin typeface="+mj-lt"/>
          <a:ea typeface="+mj-ea"/>
          <a:cs typeface="Arial" panose="020B0604020202020204" pitchFamily="34" charset="0"/>
        </a:defRPr>
      </a:lvl1pPr>
    </p:titleStyle>
    <p:bodyStyle>
      <a:lvl1pPr marL="219456"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400" kern="1200">
          <a:solidFill>
            <a:schemeClr val="tx1"/>
          </a:solidFill>
          <a:latin typeface="+mn-lt"/>
          <a:ea typeface="+mn-ea"/>
          <a:cs typeface="+mn-cs"/>
        </a:defRPr>
      </a:lvl1pPr>
      <a:lvl2pPr marL="438912"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2pPr>
      <a:lvl3pPr marL="621792"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000" kern="1200">
          <a:solidFill>
            <a:schemeClr val="tx1"/>
          </a:solidFill>
          <a:latin typeface="+mn-lt"/>
          <a:ea typeface="+mn-ea"/>
          <a:cs typeface="+mn-cs"/>
        </a:defRPr>
      </a:lvl3pPr>
      <a:lvl4pPr marL="841248" indent="-219456" algn="l" defTabSz="914400" rtl="0" eaLnBrk="1" latinLnBrk="0" hangingPunct="1">
        <a:lnSpc>
          <a:spcPct val="10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060704" indent="-219456" algn="l" defTabSz="914400" rtl="0" eaLnBrk="1" latinLnBrk="0" hangingPunct="1">
        <a:lnSpc>
          <a:spcPct val="100000"/>
        </a:lnSpc>
        <a:spcBef>
          <a:spcPts val="0"/>
        </a:spcBef>
        <a:spcAft>
          <a:spcPts val="600"/>
        </a:spcAft>
        <a:buClr>
          <a:schemeClr val="tx2"/>
        </a:buClr>
        <a:buSzPct val="10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48">
          <p15:clr>
            <a:srgbClr val="547EBF"/>
          </p15:clr>
        </p15:guide>
        <p15:guide id="3" pos="432">
          <p15:clr>
            <a:srgbClr val="547EBF"/>
          </p15:clr>
        </p15:guide>
        <p15:guide id="4" orient="horz" pos="3888">
          <p15:clr>
            <a:srgbClr val="547EBF"/>
          </p15:clr>
        </p15:guide>
        <p15:guide id="5" orient="horz" pos="288">
          <p15:clr>
            <a:srgbClr val="547EBF"/>
          </p15:clr>
        </p15:guide>
        <p15:guide id="6" pos="1416">
          <p15:clr>
            <a:srgbClr val="A4A3A4"/>
          </p15:clr>
        </p15:guide>
        <p15:guide id="7" pos="1608">
          <p15:clr>
            <a:srgbClr val="A4A3A4"/>
          </p15:clr>
        </p15:guide>
        <p15:guide id="8" pos="3744">
          <p15:clr>
            <a:srgbClr val="A4A3A4"/>
          </p15:clr>
        </p15:guide>
        <p15:guide id="9" pos="3936">
          <p15:clr>
            <a:srgbClr val="A4A3A4"/>
          </p15:clr>
        </p15:guide>
        <p15:guide id="10" pos="4920">
          <p15:clr>
            <a:srgbClr val="A4A3A4"/>
          </p15:clr>
        </p15:guide>
        <p15:guide id="11" pos="5088">
          <p15:clr>
            <a:srgbClr val="A4A3A4"/>
          </p15:clr>
        </p15:guide>
        <p15:guide id="12" pos="6072">
          <p15:clr>
            <a:srgbClr val="A4A3A4"/>
          </p15:clr>
        </p15:guide>
        <p15:guide id="13" pos="6264">
          <p15:clr>
            <a:srgbClr val="A4A3A4"/>
          </p15:clr>
        </p15:guide>
        <p15:guide id="14" pos="2592">
          <p15:clr>
            <a:srgbClr val="A4A3A4"/>
          </p15:clr>
        </p15:guide>
        <p15:guide id="15" pos="2760">
          <p15:clr>
            <a:srgbClr val="A4A3A4"/>
          </p15:clr>
        </p15:guide>
        <p15:guide id="16" orient="horz" pos="720">
          <p15:clr>
            <a:srgbClr val="547EBF"/>
          </p15:clr>
        </p15:guide>
        <p15:guide id="17" orient="horz" pos="480">
          <p15:clr>
            <a:srgbClr val="547EBF"/>
          </p15:clr>
        </p15:guide>
        <p15:guide id="18" orient="horz" pos="984">
          <p15:clr>
            <a:srgbClr val="F26B43"/>
          </p15:clr>
        </p15:guide>
        <p15:guide id="19" orient="horz" pos="3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1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1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xml"/><Relationship Id="rId1" Type="http://schemas.openxmlformats.org/officeDocument/2006/relationships/tags" Target="../tags/tag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5.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9.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pic>
        <p:nvPicPr>
          <p:cNvPr id="4" name="Picture 3">
            <a:extLst>
              <a:ext uri="{FF2B5EF4-FFF2-40B4-BE49-F238E27FC236}">
                <a16:creationId xmlns:a16="http://schemas.microsoft.com/office/drawing/2014/main" id="{FA1C7509-EEF2-F812-7B9F-CEAF777FE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944" y="1525390"/>
            <a:ext cx="2998562" cy="2021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447">
            <a:extLst>
              <a:ext uri="{FF2B5EF4-FFF2-40B4-BE49-F238E27FC236}">
                <a16:creationId xmlns:a16="http://schemas.microsoft.com/office/drawing/2014/main" id="{CF4C9419-2583-64D8-B3BA-BBF339355C10}"/>
              </a:ext>
            </a:extLst>
          </p:cNvPr>
          <p:cNvSpPr txBox="1">
            <a:spLocks/>
          </p:cNvSpPr>
          <p:nvPr/>
        </p:nvSpPr>
        <p:spPr>
          <a:xfrm>
            <a:off x="3891749" y="1824888"/>
            <a:ext cx="7685689" cy="2769781"/>
          </a:xfrm>
          <a:prstGeom prst="rect">
            <a:avLst/>
          </a:prstGeom>
        </p:spPr>
        <p:txBody>
          <a:bodyPr vert="horz" lIns="0" tIns="0" rIns="0" bIns="0" rtlCol="0" anchor="t" anchorCtr="0">
            <a:noAutofit/>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a:t>LIME ACCESS </a:t>
            </a:r>
            <a:br>
              <a:rPr lang="pl-PL" dirty="0"/>
            </a:br>
            <a:r>
              <a:rPr lang="pl-PL" sz="2800" dirty="0"/>
              <a:t>PLATFORMA ONLINE DO SZKOLEŃ OSÓB WCHODZĄCYCH NA TEREN PWR</a:t>
            </a:r>
            <a:br>
              <a:rPr lang="pl-PL" sz="2800" dirty="0"/>
            </a:br>
            <a:br>
              <a:rPr lang="pl-PL" sz="2400" dirty="0"/>
            </a:br>
            <a:r>
              <a:rPr lang="pl-PL" sz="2000" dirty="0">
                <a:solidFill>
                  <a:schemeClr val="accent1">
                    <a:lumMod val="50000"/>
                    <a:lumOff val="50000"/>
                  </a:schemeClr>
                </a:solidFill>
              </a:rPr>
              <a:t>REJESTRACJA i SZKOLENIE OSOBY WCHODZĄCEJ</a:t>
            </a:r>
          </a:p>
          <a:p>
            <a:br>
              <a:rPr lang="pl-PL" sz="2000" dirty="0">
                <a:solidFill>
                  <a:schemeClr val="accent1">
                    <a:lumMod val="50000"/>
                    <a:lumOff val="50000"/>
                  </a:schemeClr>
                </a:solidFill>
              </a:rPr>
            </a:br>
            <a:r>
              <a:rPr lang="pl-PL" sz="2000" dirty="0">
                <a:solidFill>
                  <a:schemeClr val="accent1">
                    <a:lumMod val="50000"/>
                    <a:lumOff val="50000"/>
                  </a:schemeClr>
                </a:solidFill>
              </a:rPr>
              <a:t>Załącznik nr 6a</a:t>
            </a:r>
            <a:endParaRPr lang="pl-PL" dirty="0"/>
          </a:p>
        </p:txBody>
      </p:sp>
    </p:spTree>
    <p:extLst>
      <p:ext uri="{BB962C8B-B14F-4D97-AF65-F5344CB8AC3E}">
        <p14:creationId xmlns:p14="http://schemas.microsoft.com/office/powerpoint/2010/main" val="70701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pl-PL" b="1" dirty="0"/>
              <a:t>Panel Rejestracji</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1350907" y="5258958"/>
            <a:ext cx="3492061" cy="984187"/>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Prosimy o zapoznanie się z klauzula informacyjną oraz potwierdzenie faktu zapoznania przyciskiem </a:t>
            </a:r>
            <a:r>
              <a:rPr lang="pl-PL" sz="1100" b="1" i="1" dirty="0"/>
              <a:t>Potwierdzam</a:t>
            </a:r>
            <a:endParaRPr lang="pl-PL" sz="1100" dirty="0"/>
          </a:p>
        </p:txBody>
      </p:sp>
      <p:pic>
        <p:nvPicPr>
          <p:cNvPr id="6" name="Obraz 5">
            <a:extLst>
              <a:ext uri="{FF2B5EF4-FFF2-40B4-BE49-F238E27FC236}">
                <a16:creationId xmlns:a16="http://schemas.microsoft.com/office/drawing/2014/main" id="{0C0188C7-6960-245B-7553-1A5F0B4C0CCC}"/>
              </a:ext>
            </a:extLst>
          </p:cNvPr>
          <p:cNvPicPr>
            <a:picLocks noChangeAspect="1"/>
          </p:cNvPicPr>
          <p:nvPr/>
        </p:nvPicPr>
        <p:blipFill>
          <a:blip r:embed="rId4"/>
          <a:stretch>
            <a:fillRect/>
          </a:stretch>
        </p:blipFill>
        <p:spPr>
          <a:xfrm>
            <a:off x="3096938" y="1416494"/>
            <a:ext cx="5998122" cy="3542445"/>
          </a:xfrm>
          <a:prstGeom prst="rect">
            <a:avLst/>
          </a:prstGeom>
        </p:spPr>
      </p:pic>
      <p:cxnSp>
        <p:nvCxnSpPr>
          <p:cNvPr id="12" name="Łącznik: zakrzywiony 11">
            <a:extLst>
              <a:ext uri="{FF2B5EF4-FFF2-40B4-BE49-F238E27FC236}">
                <a16:creationId xmlns:a16="http://schemas.microsoft.com/office/drawing/2014/main" id="{1AEFAF39-50A3-CB91-AF24-399FA411536A}"/>
              </a:ext>
            </a:extLst>
          </p:cNvPr>
          <p:cNvCxnSpPr>
            <a:cxnSpLocks/>
          </p:cNvCxnSpPr>
          <p:nvPr/>
        </p:nvCxnSpPr>
        <p:spPr>
          <a:xfrm rot="5400000" flipH="1" flipV="1">
            <a:off x="3146048" y="4235029"/>
            <a:ext cx="1049706" cy="998155"/>
          </a:xfrm>
          <a:prstGeom prst="curvedConnector3">
            <a:avLst>
              <a:gd name="adj1" fmla="val 9505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pole tekstowe 23">
            <a:extLst>
              <a:ext uri="{FF2B5EF4-FFF2-40B4-BE49-F238E27FC236}">
                <a16:creationId xmlns:a16="http://schemas.microsoft.com/office/drawing/2014/main" id="{C5A207C3-9C17-57FA-5522-646DFC92E53E}"/>
              </a:ext>
            </a:extLst>
          </p:cNvPr>
          <p:cNvSpPr txBox="1"/>
          <p:nvPr/>
        </p:nvSpPr>
        <p:spPr>
          <a:xfrm>
            <a:off x="6663884" y="5258957"/>
            <a:ext cx="3492061" cy="984187"/>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b="1" i="1" dirty="0"/>
              <a:t>Przerwij </a:t>
            </a:r>
            <a:r>
              <a:rPr lang="pl-PL" sz="1100" dirty="0"/>
              <a:t>- Brak udzielenia zgody na przetwarzanie danych skutkuje przerwaniem procesu rejestracji</a:t>
            </a:r>
          </a:p>
        </p:txBody>
      </p:sp>
      <p:cxnSp>
        <p:nvCxnSpPr>
          <p:cNvPr id="25" name="Łącznik: zakrzywiony 24">
            <a:extLst>
              <a:ext uri="{FF2B5EF4-FFF2-40B4-BE49-F238E27FC236}">
                <a16:creationId xmlns:a16="http://schemas.microsoft.com/office/drawing/2014/main" id="{672159EA-B87D-66C8-D153-32270B3FDD63}"/>
              </a:ext>
            </a:extLst>
          </p:cNvPr>
          <p:cNvCxnSpPr>
            <a:cxnSpLocks/>
          </p:cNvCxnSpPr>
          <p:nvPr/>
        </p:nvCxnSpPr>
        <p:spPr>
          <a:xfrm rot="10800000">
            <a:off x="7725106" y="4619297"/>
            <a:ext cx="945762" cy="656598"/>
          </a:xfrm>
          <a:prstGeom prst="curvedConnector3">
            <a:avLst>
              <a:gd name="adj1" fmla="val 82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654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pl-PL" b="1" dirty="0"/>
              <a:t>Panel Rejestracji</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4162097" y="5471792"/>
            <a:ext cx="3492061" cy="936891"/>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Proces rejestracji zakończył się pomyślnie, proszę przejść do Szkolenia BHP</a:t>
            </a:r>
          </a:p>
        </p:txBody>
      </p:sp>
      <p:pic>
        <p:nvPicPr>
          <p:cNvPr id="19" name="Obraz 18">
            <a:extLst>
              <a:ext uri="{FF2B5EF4-FFF2-40B4-BE49-F238E27FC236}">
                <a16:creationId xmlns:a16="http://schemas.microsoft.com/office/drawing/2014/main" id="{5F7B803A-B136-4F0B-DEA5-3E7A50F2960A}"/>
              </a:ext>
            </a:extLst>
          </p:cNvPr>
          <p:cNvPicPr>
            <a:picLocks noChangeAspect="1"/>
          </p:cNvPicPr>
          <p:nvPr/>
        </p:nvPicPr>
        <p:blipFill>
          <a:blip r:embed="rId4"/>
          <a:stretch>
            <a:fillRect/>
          </a:stretch>
        </p:blipFill>
        <p:spPr>
          <a:xfrm>
            <a:off x="3660697" y="1928691"/>
            <a:ext cx="4885846" cy="3000618"/>
          </a:xfrm>
          <a:prstGeom prst="rect">
            <a:avLst/>
          </a:prstGeom>
        </p:spPr>
      </p:pic>
      <p:sp>
        <p:nvSpPr>
          <p:cNvPr id="5" name="Title 1">
            <a:extLst>
              <a:ext uri="{FF2B5EF4-FFF2-40B4-BE49-F238E27FC236}">
                <a16:creationId xmlns:a16="http://schemas.microsoft.com/office/drawing/2014/main" id="{137C66EA-0117-01ED-3AF7-4F6D4DACDE37}"/>
              </a:ext>
            </a:extLst>
          </p:cNvPr>
          <p:cNvSpPr txBox="1">
            <a:spLocks/>
          </p:cNvSpPr>
          <p:nvPr/>
        </p:nvSpPr>
        <p:spPr>
          <a:xfrm>
            <a:off x="4860351" y="1432686"/>
            <a:ext cx="2471297" cy="380616"/>
          </a:xfrm>
          <a:prstGeom prst="rect">
            <a:avLst/>
          </a:prstGeom>
        </p:spPr>
        <p:txBody>
          <a:bodyPr vert="horz" lIns="0" tIns="0" rIns="0" bIns="0" rtlCol="0" anchor="t" anchorCtr="0">
            <a:normAutofit fontScale="70000" lnSpcReduction="20000"/>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a:solidFill>
                  <a:schemeClr val="accent6"/>
                </a:solidFill>
              </a:rPr>
              <a:t>Kontrahent/ Gość</a:t>
            </a:r>
          </a:p>
        </p:txBody>
      </p:sp>
      <p:cxnSp>
        <p:nvCxnSpPr>
          <p:cNvPr id="9" name="Łącznik prosty ze strzałką 8">
            <a:extLst>
              <a:ext uri="{FF2B5EF4-FFF2-40B4-BE49-F238E27FC236}">
                <a16:creationId xmlns:a16="http://schemas.microsoft.com/office/drawing/2014/main" id="{5CC14DC2-5084-D35F-0B79-C0DC6B1DFA2F}"/>
              </a:ext>
            </a:extLst>
          </p:cNvPr>
          <p:cNvCxnSpPr>
            <a:cxnSpLocks/>
          </p:cNvCxnSpPr>
          <p:nvPr/>
        </p:nvCxnSpPr>
        <p:spPr>
          <a:xfrm flipV="1">
            <a:off x="5942476" y="4713890"/>
            <a:ext cx="0" cy="757902"/>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2911654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pl-PL" b="1" dirty="0"/>
              <a:t>Panel Rejestracji (szkolenie)</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3255264" y="5471792"/>
            <a:ext cx="5049749" cy="936891"/>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Szkolenie BHP dla wykonawców/gości musi zostać ukończone. </a:t>
            </a:r>
          </a:p>
          <a:p>
            <a:pPr algn="ctr">
              <a:lnSpc>
                <a:spcPct val="100000"/>
              </a:lnSpc>
              <a:spcBef>
                <a:spcPts val="900"/>
              </a:spcBef>
              <a:buClr>
                <a:schemeClr val="tx1"/>
              </a:buClr>
              <a:buSzPct val="100000"/>
            </a:pPr>
            <a:r>
              <a:rPr lang="pl-PL" sz="1100" dirty="0"/>
              <a:t>Na końcu szkolenia będzie test z pytaniami (dotyczy kontrahentów).</a:t>
            </a:r>
          </a:p>
        </p:txBody>
      </p:sp>
      <p:pic>
        <p:nvPicPr>
          <p:cNvPr id="6" name="Obraz 5">
            <a:extLst>
              <a:ext uri="{FF2B5EF4-FFF2-40B4-BE49-F238E27FC236}">
                <a16:creationId xmlns:a16="http://schemas.microsoft.com/office/drawing/2014/main" id="{74CB4EC2-6651-D899-047E-C60DD35F4C70}"/>
              </a:ext>
            </a:extLst>
          </p:cNvPr>
          <p:cNvPicPr>
            <a:picLocks noChangeAspect="1"/>
          </p:cNvPicPr>
          <p:nvPr/>
        </p:nvPicPr>
        <p:blipFill>
          <a:blip r:embed="rId4"/>
          <a:stretch>
            <a:fillRect/>
          </a:stretch>
        </p:blipFill>
        <p:spPr>
          <a:xfrm>
            <a:off x="6304906" y="1823139"/>
            <a:ext cx="5301704" cy="2927708"/>
          </a:xfrm>
          <a:prstGeom prst="rect">
            <a:avLst/>
          </a:prstGeom>
        </p:spPr>
      </p:pic>
      <p:sp>
        <p:nvSpPr>
          <p:cNvPr id="7" name="Title 1">
            <a:extLst>
              <a:ext uri="{FF2B5EF4-FFF2-40B4-BE49-F238E27FC236}">
                <a16:creationId xmlns:a16="http://schemas.microsoft.com/office/drawing/2014/main" id="{4D211E6F-B89C-FCD6-FD13-9D5ED787D871}"/>
              </a:ext>
            </a:extLst>
          </p:cNvPr>
          <p:cNvSpPr txBox="1">
            <a:spLocks/>
          </p:cNvSpPr>
          <p:nvPr/>
        </p:nvSpPr>
        <p:spPr>
          <a:xfrm>
            <a:off x="8101811" y="1257927"/>
            <a:ext cx="2471297" cy="380616"/>
          </a:xfrm>
          <a:prstGeom prst="rect">
            <a:avLst/>
          </a:prstGeom>
        </p:spPr>
        <p:txBody>
          <a:bodyPr vert="horz" lIns="0" tIns="0" rIns="0" bIns="0" rtlCol="0" anchor="t" anchorCtr="0">
            <a:normAutofit lnSpcReduction="10000"/>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a:solidFill>
                  <a:schemeClr val="accent6"/>
                </a:solidFill>
              </a:rPr>
              <a:t>Gość:</a:t>
            </a:r>
          </a:p>
        </p:txBody>
      </p:sp>
      <p:sp>
        <p:nvSpPr>
          <p:cNvPr id="8" name="Title 1">
            <a:extLst>
              <a:ext uri="{FF2B5EF4-FFF2-40B4-BE49-F238E27FC236}">
                <a16:creationId xmlns:a16="http://schemas.microsoft.com/office/drawing/2014/main" id="{8823D6E4-D108-68FF-6B0B-A9F114F8D889}"/>
              </a:ext>
            </a:extLst>
          </p:cNvPr>
          <p:cNvSpPr txBox="1">
            <a:spLocks/>
          </p:cNvSpPr>
          <p:nvPr/>
        </p:nvSpPr>
        <p:spPr>
          <a:xfrm>
            <a:off x="2392066" y="1257927"/>
            <a:ext cx="2471297" cy="380616"/>
          </a:xfrm>
          <a:prstGeom prst="rect">
            <a:avLst/>
          </a:prstGeom>
        </p:spPr>
        <p:txBody>
          <a:bodyPr vert="horz" lIns="0" tIns="0" rIns="0" bIns="0" rtlCol="0" anchor="t" anchorCtr="0">
            <a:normAutofit lnSpcReduction="10000"/>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a:solidFill>
                  <a:schemeClr val="accent6"/>
                </a:solidFill>
              </a:rPr>
              <a:t>Kontrahent:</a:t>
            </a:r>
          </a:p>
        </p:txBody>
      </p:sp>
      <p:pic>
        <p:nvPicPr>
          <p:cNvPr id="5" name="Obraz 4">
            <a:extLst>
              <a:ext uri="{FF2B5EF4-FFF2-40B4-BE49-F238E27FC236}">
                <a16:creationId xmlns:a16="http://schemas.microsoft.com/office/drawing/2014/main" id="{0FD9D073-A2E9-B012-EA78-5DF2322D146A}"/>
              </a:ext>
            </a:extLst>
          </p:cNvPr>
          <p:cNvPicPr>
            <a:picLocks noChangeAspect="1"/>
          </p:cNvPicPr>
          <p:nvPr/>
        </p:nvPicPr>
        <p:blipFill>
          <a:blip r:embed="rId5"/>
          <a:stretch>
            <a:fillRect/>
          </a:stretch>
        </p:blipFill>
        <p:spPr>
          <a:xfrm>
            <a:off x="480486" y="1823140"/>
            <a:ext cx="5247532" cy="2927708"/>
          </a:xfrm>
          <a:prstGeom prst="rect">
            <a:avLst/>
          </a:prstGeom>
        </p:spPr>
      </p:pic>
      <p:cxnSp>
        <p:nvCxnSpPr>
          <p:cNvPr id="11" name="Łącznik prosty ze strzałką 10">
            <a:extLst>
              <a:ext uri="{FF2B5EF4-FFF2-40B4-BE49-F238E27FC236}">
                <a16:creationId xmlns:a16="http://schemas.microsoft.com/office/drawing/2014/main" id="{9A315BE7-E93D-2D6E-DEEB-D8002EC377B4}"/>
              </a:ext>
            </a:extLst>
          </p:cNvPr>
          <p:cNvCxnSpPr>
            <a:cxnSpLocks/>
          </p:cNvCxnSpPr>
          <p:nvPr/>
        </p:nvCxnSpPr>
        <p:spPr>
          <a:xfrm flipV="1">
            <a:off x="6138364" y="2558040"/>
            <a:ext cx="3373231" cy="2918933"/>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
        <p:nvSpPr>
          <p:cNvPr id="13" name="Owal 12">
            <a:extLst>
              <a:ext uri="{FF2B5EF4-FFF2-40B4-BE49-F238E27FC236}">
                <a16:creationId xmlns:a16="http://schemas.microsoft.com/office/drawing/2014/main" id="{57E64306-3419-4111-7B57-B53D29256204}"/>
              </a:ext>
            </a:extLst>
          </p:cNvPr>
          <p:cNvSpPr/>
          <p:nvPr/>
        </p:nvSpPr>
        <p:spPr>
          <a:xfrm>
            <a:off x="2680405" y="1837284"/>
            <a:ext cx="2833155" cy="105077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Owal 14">
            <a:extLst>
              <a:ext uri="{FF2B5EF4-FFF2-40B4-BE49-F238E27FC236}">
                <a16:creationId xmlns:a16="http://schemas.microsoft.com/office/drawing/2014/main" id="{D0A02126-231F-B41D-0A3A-54F95598AF6E}"/>
              </a:ext>
            </a:extLst>
          </p:cNvPr>
          <p:cNvSpPr/>
          <p:nvPr/>
        </p:nvSpPr>
        <p:spPr>
          <a:xfrm>
            <a:off x="8809668" y="1718080"/>
            <a:ext cx="2833155" cy="105077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9" name="Łącznik prosty ze strzałką 18">
            <a:extLst>
              <a:ext uri="{FF2B5EF4-FFF2-40B4-BE49-F238E27FC236}">
                <a16:creationId xmlns:a16="http://schemas.microsoft.com/office/drawing/2014/main" id="{CA2D3EDF-8488-DA5D-7569-B403C7819931}"/>
              </a:ext>
            </a:extLst>
          </p:cNvPr>
          <p:cNvCxnSpPr>
            <a:cxnSpLocks/>
          </p:cNvCxnSpPr>
          <p:nvPr/>
        </p:nvCxnSpPr>
        <p:spPr>
          <a:xfrm flipH="1" flipV="1">
            <a:off x="4312275" y="2768851"/>
            <a:ext cx="1433850" cy="2702941"/>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337722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pl-PL" b="1" dirty="0"/>
              <a:t>Rejestracja (zakończenie) </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2738135" y="5092262"/>
            <a:ext cx="6440214" cy="1316421"/>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Dziękujemy za wykonanie szkolenia. </a:t>
            </a:r>
          </a:p>
          <a:p>
            <a:pPr algn="ctr">
              <a:lnSpc>
                <a:spcPct val="100000"/>
              </a:lnSpc>
              <a:spcBef>
                <a:spcPts val="900"/>
              </a:spcBef>
              <a:buClr>
                <a:schemeClr val="tx1"/>
              </a:buClr>
              <a:buSzPct val="100000"/>
            </a:pPr>
            <a:r>
              <a:rPr lang="pl-PL" sz="1100" dirty="0"/>
              <a:t>Prosimy zgłosić się do Biura Przepustek, gdzie zostaną zweryfikowane dane podane podczas rejestracji. Dopiero po pomyślnej weryfikacji możliwe będzie uzyskanie przepustki i wejście na teren przedsiębiorstwa.</a:t>
            </a:r>
          </a:p>
        </p:txBody>
      </p:sp>
      <p:pic>
        <p:nvPicPr>
          <p:cNvPr id="5" name="Obraz 4">
            <a:extLst>
              <a:ext uri="{FF2B5EF4-FFF2-40B4-BE49-F238E27FC236}">
                <a16:creationId xmlns:a16="http://schemas.microsoft.com/office/drawing/2014/main" id="{90FFDDCD-06BA-90C4-D0A2-DCF7BB642BF7}"/>
              </a:ext>
            </a:extLst>
          </p:cNvPr>
          <p:cNvPicPr>
            <a:picLocks noChangeAspect="1"/>
          </p:cNvPicPr>
          <p:nvPr/>
        </p:nvPicPr>
        <p:blipFill>
          <a:blip r:embed="rId4"/>
          <a:stretch>
            <a:fillRect/>
          </a:stretch>
        </p:blipFill>
        <p:spPr>
          <a:xfrm>
            <a:off x="2384724" y="1255079"/>
            <a:ext cx="7115503" cy="3107373"/>
          </a:xfrm>
          <a:prstGeom prst="rect">
            <a:avLst/>
          </a:prstGeom>
        </p:spPr>
      </p:pic>
      <p:cxnSp>
        <p:nvCxnSpPr>
          <p:cNvPr id="4" name="Łącznik prosty ze strzałką 3">
            <a:extLst>
              <a:ext uri="{FF2B5EF4-FFF2-40B4-BE49-F238E27FC236}">
                <a16:creationId xmlns:a16="http://schemas.microsoft.com/office/drawing/2014/main" id="{DE2BB0C3-1540-3458-26ED-8D3263924F1F}"/>
              </a:ext>
            </a:extLst>
          </p:cNvPr>
          <p:cNvCxnSpPr>
            <a:cxnSpLocks/>
          </p:cNvCxnSpPr>
          <p:nvPr/>
        </p:nvCxnSpPr>
        <p:spPr>
          <a:xfrm flipV="1">
            <a:off x="5983895" y="3558012"/>
            <a:ext cx="697562" cy="1534250"/>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3466633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AB6264FC-ABC8-5082-661F-B55A757CC1B6}"/>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a:ea typeface="+mn-ea"/>
                <a:cs typeface="+mn-cs"/>
              </a:rPr>
              <a:t>RTX Corporation (Corporate) - Company Use</a:t>
            </a:r>
          </a:p>
        </p:txBody>
      </p:sp>
      <p:sp>
        <p:nvSpPr>
          <p:cNvPr id="4" name="Title 1">
            <a:extLst>
              <a:ext uri="{FF2B5EF4-FFF2-40B4-BE49-F238E27FC236}">
                <a16:creationId xmlns:a16="http://schemas.microsoft.com/office/drawing/2014/main" id="{620D1F67-CCC7-CA70-45DF-C2839FF42477}"/>
              </a:ext>
            </a:extLst>
          </p:cNvPr>
          <p:cNvSpPr>
            <a:spLocks noGrp="1"/>
          </p:cNvSpPr>
          <p:nvPr>
            <p:ph type="title"/>
          </p:nvPr>
        </p:nvSpPr>
        <p:spPr>
          <a:xfrm>
            <a:off x="694944" y="365125"/>
            <a:ext cx="10817352" cy="538517"/>
          </a:xfrm>
        </p:spPr>
        <p:txBody>
          <a:bodyPr>
            <a:normAutofit/>
          </a:bodyPr>
          <a:lstStyle/>
          <a:p>
            <a:r>
              <a:rPr lang="pl-PL" dirty="0"/>
              <a:t>Klasyfikacja kontroli eksportu</a:t>
            </a:r>
          </a:p>
        </p:txBody>
      </p:sp>
      <p:sp>
        <p:nvSpPr>
          <p:cNvPr id="5" name="Rectangle 2">
            <a:extLst>
              <a:ext uri="{FF2B5EF4-FFF2-40B4-BE49-F238E27FC236}">
                <a16:creationId xmlns:a16="http://schemas.microsoft.com/office/drawing/2014/main" id="{509C05E8-3BC0-EACC-265E-B9692C8B0D7D}"/>
              </a:ext>
            </a:extLst>
          </p:cNvPr>
          <p:cNvSpPr>
            <a:spLocks noChangeArrowheads="1"/>
          </p:cNvSpPr>
          <p:nvPr/>
        </p:nvSpPr>
        <p:spPr bwMode="auto">
          <a:xfrm>
            <a:off x="5122897" y="1321444"/>
            <a:ext cx="230670" cy="236278"/>
          </a:xfrm>
          <a:prstGeom prst="rect">
            <a:avLst/>
          </a:prstGeom>
          <a:solidFill>
            <a:schemeClr val="bg1"/>
          </a:solidFill>
          <a:ln w="19050">
            <a:solidFill>
              <a:srgbClr val="000000"/>
            </a:solidFill>
            <a:miter lim="800000"/>
            <a:headEnd/>
            <a:tailEnd/>
          </a:ln>
        </p:spPr>
        <p:txBody>
          <a:bodyPr lIns="0" tIns="0" rIns="0" bIns="0" anchor="ctr"/>
          <a:lstStyle/>
          <a:p>
            <a:pPr marL="0" marR="0" lvl="0" indent="0" algn="ctr" defTabSz="681038" rtl="0" eaLnBrk="0" fontAlgn="auto" latinLnBrk="0" hangingPunct="0">
              <a:lnSpc>
                <a:spcPct val="100000"/>
              </a:lnSpc>
              <a:spcBef>
                <a:spcPct val="20000"/>
              </a:spcBef>
              <a:spcAft>
                <a:spcPts val="0"/>
              </a:spcAft>
              <a:buClrTx/>
              <a:buSzPct val="100000"/>
              <a:buFontTx/>
              <a:buNone/>
              <a:tabLst>
                <a:tab pos="3592513" algn="l"/>
              </a:tabLst>
              <a:defRPr/>
            </a:pPr>
            <a:r>
              <a:rPr kumimoji="0" lang="en-CA"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X</a:t>
            </a:r>
          </a:p>
        </p:txBody>
      </p:sp>
      <p:sp>
        <p:nvSpPr>
          <p:cNvPr id="6" name="TextBox 19">
            <a:extLst>
              <a:ext uri="{FF2B5EF4-FFF2-40B4-BE49-F238E27FC236}">
                <a16:creationId xmlns:a16="http://schemas.microsoft.com/office/drawing/2014/main" id="{926EF5ED-0746-6412-8C0E-7320F33EE030}"/>
              </a:ext>
            </a:extLst>
          </p:cNvPr>
          <p:cNvSpPr txBox="1"/>
          <p:nvPr/>
        </p:nvSpPr>
        <p:spPr>
          <a:xfrm>
            <a:off x="5486736" y="1283505"/>
            <a:ext cx="1605368" cy="29864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rPr>
              <a:t>Zaznacz jeśli dokument </a:t>
            </a:r>
            <a:r>
              <a:rPr kumimoji="0" lang="pl-PL" sz="1000" b="1"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rPr>
              <a:t>nie zawiera danych technicznych</a:t>
            </a:r>
            <a:r>
              <a:rPr kumimoji="0" lang="pl-PL" sz="10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rPr>
              <a:t> </a:t>
            </a:r>
            <a:endParaRPr kumimoji="0" lang="en-CA" sz="10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p:txBody>
      </p:sp>
      <p:sp>
        <p:nvSpPr>
          <p:cNvPr id="7" name="TextBox 20">
            <a:extLst>
              <a:ext uri="{FF2B5EF4-FFF2-40B4-BE49-F238E27FC236}">
                <a16:creationId xmlns:a16="http://schemas.microsoft.com/office/drawing/2014/main" id="{B228A2C3-63C6-8C81-B05E-4B868E6E76DF}"/>
              </a:ext>
            </a:extLst>
          </p:cNvPr>
          <p:cNvSpPr txBox="1"/>
          <p:nvPr/>
        </p:nvSpPr>
        <p:spPr>
          <a:xfrm>
            <a:off x="7115008" y="1321444"/>
            <a:ext cx="263347" cy="204112"/>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900"/>
              </a:spcBef>
              <a:spcAft>
                <a:spcPts val="0"/>
              </a:spcAft>
              <a:buClr>
                <a:srgbClr val="000000"/>
              </a:buClr>
              <a:buSzPct val="100000"/>
              <a:buFontTx/>
              <a:buNone/>
              <a:tabLst/>
              <a:defRPr/>
            </a:pPr>
            <a:r>
              <a:rPr kumimoji="0" lang="pl-PL" sz="1100" b="0" i="0" u="sng"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LUB</a:t>
            </a:r>
            <a:endParaRPr kumimoji="0" lang="en-CA" sz="1100" b="0" i="0" u="sng"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p:txBody>
      </p:sp>
      <p:sp>
        <p:nvSpPr>
          <p:cNvPr id="8" name="TextBox 21">
            <a:extLst>
              <a:ext uri="{FF2B5EF4-FFF2-40B4-BE49-F238E27FC236}">
                <a16:creationId xmlns:a16="http://schemas.microsoft.com/office/drawing/2014/main" id="{BA593EA6-1243-4620-0188-140AD3F3BCB2}"/>
              </a:ext>
            </a:extLst>
          </p:cNvPr>
          <p:cNvSpPr txBox="1"/>
          <p:nvPr/>
        </p:nvSpPr>
        <p:spPr>
          <a:xfrm>
            <a:off x="7520100" y="1283505"/>
            <a:ext cx="3971510" cy="32668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Wpisz klasyfikację eksportową wszystkich slajdów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tej prezentacji wypełniając tabelę poniżej.</a:t>
            </a:r>
          </a:p>
        </p:txBody>
      </p:sp>
      <p:graphicFrame>
        <p:nvGraphicFramePr>
          <p:cNvPr id="9" name="Table 22">
            <a:extLst>
              <a:ext uri="{FF2B5EF4-FFF2-40B4-BE49-F238E27FC236}">
                <a16:creationId xmlns:a16="http://schemas.microsoft.com/office/drawing/2014/main" id="{3331C59B-FB2B-99FB-89F1-C3966223D823}"/>
              </a:ext>
            </a:extLst>
          </p:cNvPr>
          <p:cNvGraphicFramePr>
            <a:graphicFrameLocks noGrp="1"/>
          </p:cNvGraphicFramePr>
          <p:nvPr>
            <p:extLst>
              <p:ext uri="{D42A27DB-BD31-4B8C-83A1-F6EECF244321}">
                <p14:modId xmlns:p14="http://schemas.microsoft.com/office/powerpoint/2010/main" val="3150916025"/>
              </p:ext>
            </p:extLst>
          </p:nvPr>
        </p:nvGraphicFramePr>
        <p:xfrm>
          <a:off x="5126635" y="920232"/>
          <a:ext cx="6255743" cy="321197"/>
        </p:xfrm>
        <a:graphic>
          <a:graphicData uri="http://schemas.openxmlformats.org/drawingml/2006/table">
            <a:tbl>
              <a:tblPr firstRow="1" firstCol="1" bandRow="1"/>
              <a:tblGrid>
                <a:gridCol w="1656398">
                  <a:extLst>
                    <a:ext uri="{9D8B030D-6E8A-4147-A177-3AD203B41FA5}">
                      <a16:colId xmlns:a16="http://schemas.microsoft.com/office/drawing/2014/main" val="20000"/>
                    </a:ext>
                  </a:extLst>
                </a:gridCol>
                <a:gridCol w="1679354">
                  <a:extLst>
                    <a:ext uri="{9D8B030D-6E8A-4147-A177-3AD203B41FA5}">
                      <a16:colId xmlns:a16="http://schemas.microsoft.com/office/drawing/2014/main" val="20001"/>
                    </a:ext>
                  </a:extLst>
                </a:gridCol>
                <a:gridCol w="1345003">
                  <a:extLst>
                    <a:ext uri="{9D8B030D-6E8A-4147-A177-3AD203B41FA5}">
                      <a16:colId xmlns:a16="http://schemas.microsoft.com/office/drawing/2014/main" val="20002"/>
                    </a:ext>
                  </a:extLst>
                </a:gridCol>
                <a:gridCol w="1574988">
                  <a:extLst>
                    <a:ext uri="{9D8B030D-6E8A-4147-A177-3AD203B41FA5}">
                      <a16:colId xmlns:a16="http://schemas.microsoft.com/office/drawing/2014/main" val="20003"/>
                    </a:ext>
                  </a:extLst>
                </a:gridCol>
              </a:tblGrid>
              <a:tr h="321197">
                <a:tc>
                  <a:txBody>
                    <a:bodyPr/>
                    <a:lstStyle/>
                    <a:p>
                      <a:pPr marL="0" marR="0" lvl="0" indent="0" algn="l" defTabSz="685800" rtl="0" eaLnBrk="1" fontAlgn="auto" latinLnBrk="0" hangingPunct="1">
                        <a:lnSpc>
                          <a:spcPct val="100000"/>
                        </a:lnSpc>
                        <a:spcBef>
                          <a:spcPts val="0"/>
                        </a:spcBef>
                        <a:spcAft>
                          <a:spcPts val="1200"/>
                        </a:spcAft>
                        <a:buClrTx/>
                        <a:buSzTx/>
                        <a:buFontTx/>
                        <a:buNone/>
                        <a:tabLst/>
                        <a:defRPr/>
                      </a:pPr>
                      <a:r>
                        <a:rPr lang="pl-PL" sz="800" b="1" dirty="0">
                          <a:solidFill>
                            <a:schemeClr val="bg1"/>
                          </a:solidFill>
                          <a:effectLst/>
                          <a:latin typeface="Calibri"/>
                          <a:ea typeface="Times New Roman"/>
                          <a:cs typeface="Times New Roman"/>
                        </a:rPr>
                        <a:t>DATA OZNACZENIA (RRRR-MM-DD)</a:t>
                      </a:r>
                      <a:endParaRPr lang="en-US" sz="800" b="1" dirty="0">
                        <a:solidFill>
                          <a:schemeClr val="bg1"/>
                        </a:solidFill>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spcAft>
                          <a:spcPts val="1200"/>
                        </a:spcAft>
                      </a:pPr>
                      <a:r>
                        <a:rPr lang="pl-PL" sz="800" i="0" kern="1200" dirty="0">
                          <a:solidFill>
                            <a:schemeClr val="tx1"/>
                          </a:solidFill>
                          <a:latin typeface="Calibri"/>
                          <a:ea typeface="+mn-ea"/>
                          <a:cs typeface="+mn-cs"/>
                        </a:rPr>
                        <a:t>22.08.2025</a:t>
                      </a:r>
                      <a:endParaRPr lang="en-US" sz="800" i="0" kern="1200" dirty="0">
                        <a:solidFill>
                          <a:schemeClr val="tx1"/>
                        </a:solidFill>
                        <a:latin typeface="Calibri"/>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pl-PL" sz="800" b="1" kern="1200" dirty="0">
                          <a:solidFill>
                            <a:schemeClr val="bg1"/>
                          </a:solidFill>
                          <a:effectLst/>
                          <a:latin typeface="Calibri"/>
                          <a:ea typeface="Times New Roman"/>
                          <a:cs typeface="Times New Roman"/>
                        </a:rPr>
                        <a:t>NR PRACOWNICZY (P…)</a:t>
                      </a:r>
                      <a:endParaRPr lang="en-US" sz="800" b="1" kern="1200" dirty="0">
                        <a:solidFill>
                          <a:schemeClr val="bg1"/>
                        </a:solidFill>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a:txBody>
                    <a:bodyPr/>
                    <a:lstStyle/>
                    <a:p>
                      <a:pPr>
                        <a:spcAft>
                          <a:spcPts val="1200"/>
                        </a:spcAft>
                      </a:pPr>
                      <a:r>
                        <a:rPr lang="pl-PL" sz="800" i="1" kern="1200" dirty="0">
                          <a:solidFill>
                            <a:schemeClr val="tx1"/>
                          </a:solidFill>
                          <a:latin typeface="Calibri"/>
                          <a:ea typeface="+mn-ea"/>
                          <a:cs typeface="+mn-cs"/>
                        </a:rPr>
                        <a:t>P536717</a:t>
                      </a:r>
                      <a:endParaRPr lang="en-US" sz="800" i="1" kern="1200" dirty="0">
                        <a:solidFill>
                          <a:schemeClr val="tx1"/>
                        </a:solidFill>
                        <a:latin typeface="Calibri"/>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pic>
        <p:nvPicPr>
          <p:cNvPr id="10" name="Picture 23">
            <a:extLst>
              <a:ext uri="{FF2B5EF4-FFF2-40B4-BE49-F238E27FC236}">
                <a16:creationId xmlns:a16="http://schemas.microsoft.com/office/drawing/2014/main" id="{DA09E4FD-1705-B885-6998-507EFA21236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a:ext>
            </a:extLst>
          </a:blip>
          <a:srcRect t="-269"/>
          <a:stretch/>
        </p:blipFill>
        <p:spPr>
          <a:xfrm>
            <a:off x="758951" y="1678544"/>
            <a:ext cx="4330209" cy="3125448"/>
          </a:xfrm>
          <a:prstGeom prst="rect">
            <a:avLst/>
          </a:prstGeom>
        </p:spPr>
      </p:pic>
      <p:graphicFrame>
        <p:nvGraphicFramePr>
          <p:cNvPr id="11" name="Table 24">
            <a:extLst>
              <a:ext uri="{FF2B5EF4-FFF2-40B4-BE49-F238E27FC236}">
                <a16:creationId xmlns:a16="http://schemas.microsoft.com/office/drawing/2014/main" id="{AC1D717D-467A-FA33-713B-55EBBB9F5091}"/>
              </a:ext>
            </a:extLst>
          </p:cNvPr>
          <p:cNvGraphicFramePr>
            <a:graphicFrameLocks noGrp="1"/>
          </p:cNvGraphicFramePr>
          <p:nvPr/>
        </p:nvGraphicFramePr>
        <p:xfrm>
          <a:off x="5126637" y="1660730"/>
          <a:ext cx="6442514" cy="3141583"/>
        </p:xfrm>
        <a:graphic>
          <a:graphicData uri="http://schemas.openxmlformats.org/drawingml/2006/table">
            <a:tbl>
              <a:tblPr firstRow="1" firstCol="1" bandRow="1"/>
              <a:tblGrid>
                <a:gridCol w="2363802">
                  <a:extLst>
                    <a:ext uri="{9D8B030D-6E8A-4147-A177-3AD203B41FA5}">
                      <a16:colId xmlns:a16="http://schemas.microsoft.com/office/drawing/2014/main" val="20000"/>
                    </a:ext>
                  </a:extLst>
                </a:gridCol>
                <a:gridCol w="795090">
                  <a:extLst>
                    <a:ext uri="{9D8B030D-6E8A-4147-A177-3AD203B41FA5}">
                      <a16:colId xmlns:a16="http://schemas.microsoft.com/office/drawing/2014/main" val="20001"/>
                    </a:ext>
                  </a:extLst>
                </a:gridCol>
                <a:gridCol w="1624203">
                  <a:extLst>
                    <a:ext uri="{9D8B030D-6E8A-4147-A177-3AD203B41FA5}">
                      <a16:colId xmlns:a16="http://schemas.microsoft.com/office/drawing/2014/main" val="20002"/>
                    </a:ext>
                  </a:extLst>
                </a:gridCol>
                <a:gridCol w="1659419">
                  <a:extLst>
                    <a:ext uri="{9D8B030D-6E8A-4147-A177-3AD203B41FA5}">
                      <a16:colId xmlns:a16="http://schemas.microsoft.com/office/drawing/2014/main" val="20003"/>
                    </a:ext>
                  </a:extLst>
                </a:gridCol>
              </a:tblGrid>
              <a:tr h="350654">
                <a:tc rowSpan="8">
                  <a:txBody>
                    <a:bodyPr/>
                    <a:lstStyle/>
                    <a:p>
                      <a:pPr marL="0" marR="0" lvl="0" indent="0" algn="r" defTabSz="914400" rtl="0" eaLnBrk="1" fontAlgn="auto" latinLnBrk="0" hangingPunct="1">
                        <a:lnSpc>
                          <a:spcPct val="100000"/>
                        </a:lnSpc>
                        <a:spcBef>
                          <a:spcPts val="600"/>
                        </a:spcBef>
                        <a:spcAft>
                          <a:spcPts val="90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rPr>
                      </a:b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rPr>
                        <a:t>Kod klasyfikacyjny musi być </a:t>
                      </a:r>
                      <a:r>
                        <a:rPr kumimoji="0" lang="pl-PL" sz="1100" b="0" i="0" u="none" strike="noStrike" kern="1200" cap="none" spc="0" normalizeH="0" baseline="0" noProof="0" dirty="0">
                          <a:ln>
                            <a:noFill/>
                          </a:ln>
                          <a:solidFill>
                            <a:schemeClr val="tx1"/>
                          </a:solidFill>
                          <a:effectLst/>
                          <a:uLnTx/>
                          <a:uFillTx/>
                          <a:latin typeface="Calibri" panose="020F0502020204030204" pitchFamily="34" charset="0"/>
                          <a:ea typeface="Times New Roman"/>
                          <a:cs typeface="Times New Roman"/>
                        </a:rPr>
                        <a:t>zawsze </a:t>
                      </a: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rPr>
                        <a:t>podany w polach U.S. oraz Outside U.S</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rPr>
                        <a:t>. </a:t>
                      </a:r>
                      <a:r>
                        <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rPr>
                        <a:t>. </a:t>
                      </a:r>
                      <a:br>
                        <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rPr>
                      </a:b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arrow" panose="020B0604020202020204" pitchFamily="34" charset="0"/>
                        <a:ea typeface="Times New Roman"/>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rPr>
                        <a:t>Klasyfikacja lokalna musi być zawsze podana gdy osoba wypełniająca tabelę znajduje się poza terenem Stanów Zjednoczonych.</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90415" marR="904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3">
                  <a:txBody>
                    <a:bodyPr/>
                    <a:lstStyle/>
                    <a:p>
                      <a:pPr algn="ctr">
                        <a:spcAft>
                          <a:spcPts val="0"/>
                        </a:spcAft>
                      </a:pPr>
                      <a:r>
                        <a:rPr lang="pl-PL" sz="1500" b="0" i="0" dirty="0">
                          <a:solidFill>
                            <a:schemeClr val="bg1"/>
                          </a:solidFill>
                          <a:effectLst/>
                          <a:latin typeface="Arial Narrow" panose="020B0604020202020204" pitchFamily="34" charset="0"/>
                          <a:ea typeface="Times New Roman"/>
                          <a:cs typeface="Arial Narrow" panose="020B0604020202020204" pitchFamily="34" charset="0"/>
                        </a:rPr>
                        <a:t>KLASYFIKACJA</a:t>
                      </a:r>
                      <a:endParaRPr lang="en-US" sz="1500" b="0" i="0" dirty="0">
                        <a:solidFill>
                          <a:schemeClr val="bg1"/>
                        </a:solidFill>
                        <a:effectLst/>
                        <a:latin typeface="Arial Narrow" panose="020B0604020202020204" pitchFamily="34" charset="0"/>
                        <a:ea typeface="Times New Roman"/>
                        <a:cs typeface="Arial Narrow" panose="020B0604020202020204" pitchFamily="34" charset="0"/>
                      </a:endParaRPr>
                    </a:p>
                  </a:txBody>
                  <a:tcPr marL="120554" marR="120554" marT="60277" marB="60277"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solidFill>
                  </a:tcPr>
                </a:tc>
                <a:tc hMerge="1">
                  <a:txBody>
                    <a:bodyPr/>
                    <a:lstStyle/>
                    <a:p>
                      <a:pPr algn="ctr">
                        <a:spcAft>
                          <a:spcPts val="0"/>
                        </a:spcAft>
                      </a:pPr>
                      <a:endParaRPr lang="en-US" sz="1100" dirty="0">
                        <a:solidFill>
                          <a:schemeClr val="bg1"/>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CA"/>
                    </a:p>
                  </a:txBody>
                  <a:tcPr/>
                </a:tc>
                <a:extLst>
                  <a:ext uri="{0D108BD9-81ED-4DB2-BD59-A6C34878D82A}">
                    <a16:rowId xmlns:a16="http://schemas.microsoft.com/office/drawing/2014/main" val="10000"/>
                  </a:ext>
                </a:extLst>
              </a:tr>
              <a:tr h="446812">
                <a:tc vMerge="1">
                  <a:txBody>
                    <a:bodyPr/>
                    <a:lstStyle/>
                    <a:p>
                      <a:pPr marL="0" marR="0" lvl="0" indent="0" algn="r" defTabSz="914400" rtl="0" eaLnBrk="1" fontAlgn="auto" latinLnBrk="0" hangingPunct="1">
                        <a:lnSpc>
                          <a:spcPct val="100000"/>
                        </a:lnSpc>
                        <a:spcBef>
                          <a:spcPts val="600"/>
                        </a:spcBef>
                        <a:spcAft>
                          <a:spcPts val="900"/>
                        </a:spcAft>
                        <a:buClrTx/>
                        <a:buSzTx/>
                        <a:buFontTx/>
                        <a:buNone/>
                        <a:tabLst/>
                        <a:defRPr/>
                      </a:pPr>
                      <a:endParaRPr kumimoji="0" lang="en-CA" sz="800" b="0" i="0" u="none" strike="noStrike" kern="1200" cap="none" spc="0" normalizeH="0" baseline="0" noProof="0" dirty="0">
                        <a:ln>
                          <a:noFill/>
                        </a:ln>
                        <a:solidFill>
                          <a:srgbClr val="000000"/>
                        </a:solidFill>
                        <a:effectLst/>
                        <a:uLnTx/>
                        <a:uFillTx/>
                        <a:latin typeface="Calibri" panose="020F0502020204030204"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0" i="0" dirty="0">
                          <a:solidFill>
                            <a:schemeClr val="bg1"/>
                          </a:solidFill>
                          <a:effectLst/>
                          <a:latin typeface="Arial Narrow" panose="020B0604020202020204" pitchFamily="34" charset="0"/>
                          <a:ea typeface="Times New Roman"/>
                          <a:cs typeface="Arial Narrow" panose="020B0604020202020204" pitchFamily="34" charset="0"/>
                        </a:rPr>
                        <a:t>LO</a:t>
                      </a:r>
                      <a:r>
                        <a:rPr lang="pl-PL" sz="1100" b="0" i="0" dirty="0">
                          <a:solidFill>
                            <a:schemeClr val="bg1"/>
                          </a:solidFill>
                          <a:effectLst/>
                          <a:latin typeface="Arial Narrow" panose="020B0604020202020204" pitchFamily="34" charset="0"/>
                          <a:ea typeface="Times New Roman"/>
                          <a:cs typeface="Arial Narrow" panose="020B0604020202020204" pitchFamily="34" charset="0"/>
                        </a:rPr>
                        <a:t>KALIZACJA</a:t>
                      </a:r>
                      <a:endParaRPr lang="en-US" sz="1500" b="0" i="0" dirty="0">
                        <a:solidFill>
                          <a:schemeClr val="bg1"/>
                        </a:solidFill>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2">
                  <a:txBody>
                    <a:bodyPr/>
                    <a:lstStyle/>
                    <a:p>
                      <a:pPr algn="ctr">
                        <a:spcAft>
                          <a:spcPts val="0"/>
                        </a:spcAft>
                      </a:pPr>
                      <a:r>
                        <a:rPr lang="pl-PL" sz="1100" b="0" i="0" dirty="0">
                          <a:solidFill>
                            <a:schemeClr val="bg1"/>
                          </a:solidFill>
                          <a:effectLst/>
                          <a:latin typeface="Arial Narrow" panose="020B0604020202020204" pitchFamily="34" charset="0"/>
                          <a:ea typeface="Times New Roman"/>
                          <a:cs typeface="Arial Narrow" panose="020B0604020202020204" pitchFamily="34" charset="0"/>
                        </a:rPr>
                        <a:t>REGULACJE U.S.</a:t>
                      </a:r>
                      <a:endParaRPr lang="en-US" sz="1500" b="0" i="0" dirty="0">
                        <a:solidFill>
                          <a:schemeClr val="bg1"/>
                        </a:solidFill>
                        <a:effectLst/>
                        <a:latin typeface="Arial Narrow" panose="020B0604020202020204" pitchFamily="34" charset="0"/>
                        <a:ea typeface="Times New Roman"/>
                        <a:cs typeface="Arial Narrow" panose="020B0604020202020204" pitchFamily="34" charset="0"/>
                      </a:endParaRPr>
                    </a:p>
                  </a:txBody>
                  <a:tcPr marL="120554" marR="120554" marT="60277" marB="60277"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CA"/>
                    </a:p>
                  </a:txBody>
                  <a:tcPr/>
                </a:tc>
                <a:extLst>
                  <a:ext uri="{0D108BD9-81ED-4DB2-BD59-A6C34878D82A}">
                    <a16:rowId xmlns:a16="http://schemas.microsoft.com/office/drawing/2014/main" val="10001"/>
                  </a:ext>
                </a:extLst>
              </a:tr>
              <a:tr h="388184">
                <a:tc vMerge="1">
                  <a:txBody>
                    <a:bodyPr/>
                    <a:lstStyle/>
                    <a:p>
                      <a:endParaRPr lang="en-US"/>
                    </a:p>
                  </a:txBody>
                  <a:tcPr/>
                </a:tc>
                <a:tc>
                  <a:txBody>
                    <a:bodyPr/>
                    <a:lstStyle/>
                    <a:p>
                      <a:pPr algn="ctr">
                        <a:spcAft>
                          <a:spcPts val="0"/>
                        </a:spcAft>
                      </a:pPr>
                      <a:endParaRPr lang="en-US" sz="1100" b="0" i="0" dirty="0">
                        <a:solidFill>
                          <a:schemeClr val="tx1"/>
                        </a:solidFill>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bg1"/>
                      </a:bgClr>
                    </a:pattFill>
                  </a:tcPr>
                </a:tc>
                <a:tc>
                  <a:txBody>
                    <a:bodyPr/>
                    <a:lstStyle/>
                    <a:p>
                      <a:pPr algn="ctr">
                        <a:spcAft>
                          <a:spcPts val="0"/>
                        </a:spcAft>
                      </a:pPr>
                      <a:r>
                        <a:rPr lang="en-US" sz="1100" b="0" i="0" dirty="0">
                          <a:solidFill>
                            <a:srgbClr val="000000"/>
                          </a:solidFill>
                          <a:effectLst/>
                          <a:latin typeface="Arial Narrow" panose="020B0604020202020204" pitchFamily="34" charset="0"/>
                          <a:ea typeface="Times New Roman"/>
                          <a:cs typeface="Arial Narrow" panose="020B0604020202020204" pitchFamily="34" charset="0"/>
                        </a:rPr>
                        <a:t>EAR</a:t>
                      </a:r>
                      <a:endParaRPr lang="en-US" sz="1100" b="0" i="0" dirty="0">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spcAft>
                          <a:spcPts val="0"/>
                        </a:spcAft>
                      </a:pPr>
                      <a:r>
                        <a:rPr lang="en-US" sz="1100" b="0" i="0" dirty="0">
                          <a:solidFill>
                            <a:srgbClr val="000000"/>
                          </a:solidFill>
                          <a:effectLst/>
                          <a:latin typeface="Arial Narrow" panose="020B0604020202020204" pitchFamily="34" charset="0"/>
                          <a:ea typeface="Times New Roman"/>
                          <a:cs typeface="Arial Narrow" panose="020B0604020202020204" pitchFamily="34" charset="0"/>
                        </a:rPr>
                        <a:t>ITAR</a:t>
                      </a:r>
                      <a:endParaRPr lang="en-US" sz="1100" b="0" i="0" dirty="0">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385875">
                <a:tc vMerge="1">
                  <a:txBody>
                    <a:bodyPr/>
                    <a:lstStyle/>
                    <a:p>
                      <a:endParaRPr lang="en-US"/>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a:solidFill>
                            <a:schemeClr val="tx1"/>
                          </a:solidFill>
                          <a:effectLst/>
                          <a:latin typeface="Arial Narrow" panose="020B0604020202020204" pitchFamily="34" charset="0"/>
                          <a:ea typeface="Times New Roman"/>
                          <a:cs typeface="Arial Narrow" panose="020B0604020202020204" pitchFamily="34" charset="0"/>
                        </a:rPr>
                        <a:t>U.S.</a:t>
                      </a:r>
                      <a:endParaRPr lang="en-US" sz="900" b="0" i="0" dirty="0">
                        <a:solidFill>
                          <a:schemeClr val="tx1"/>
                        </a:solidFill>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100" b="0" i="0" dirty="0">
                        <a:solidFill>
                          <a:schemeClr val="tx1"/>
                        </a:solidFill>
                        <a:latin typeface="Arial Narrow" panose="020B0604020202020204" pitchFamily="34" charset="0"/>
                        <a:cs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2400" b="0" i="0" dirty="0">
                        <a:latin typeface="Arial Narrow" panose="020B0604020202020204" pitchFamily="34" charset="0"/>
                        <a:cs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89581">
                <a:tc vMerge="1">
                  <a:txBody>
                    <a:bodyPr/>
                    <a:lstStyle/>
                    <a:p>
                      <a:endParaRPr lang="en-US"/>
                    </a:p>
                  </a:txBody>
                  <a:tcPr/>
                </a:tc>
                <a:tc>
                  <a:txBody>
                    <a:bodyPr/>
                    <a:lstStyle/>
                    <a:p>
                      <a:pPr algn="ctr">
                        <a:spcAft>
                          <a:spcPts val="0"/>
                        </a:spcAft>
                      </a:pPr>
                      <a:r>
                        <a:rPr lang="en-US" sz="900" b="0" i="0">
                          <a:solidFill>
                            <a:schemeClr val="tx1"/>
                          </a:solidFill>
                          <a:effectLst/>
                          <a:latin typeface="Arial Narrow" panose="020B0604020202020204" pitchFamily="34" charset="0"/>
                          <a:ea typeface="Times New Roman"/>
                          <a:cs typeface="Arial Narrow" panose="020B0604020202020204" pitchFamily="34" charset="0"/>
                        </a:rPr>
                        <a:t>OUTSIDE </a:t>
                      </a:r>
                    </a:p>
                    <a:p>
                      <a:pPr algn="ctr">
                        <a:spcAft>
                          <a:spcPts val="0"/>
                        </a:spcAft>
                      </a:pPr>
                      <a:r>
                        <a:rPr lang="en-US" sz="900" b="0" i="0">
                          <a:solidFill>
                            <a:schemeClr val="tx1"/>
                          </a:solidFill>
                          <a:effectLst/>
                          <a:latin typeface="Arial Narrow" panose="020B0604020202020204" pitchFamily="34" charset="0"/>
                          <a:ea typeface="Times New Roman"/>
                          <a:cs typeface="Arial Narrow" panose="020B0604020202020204" pitchFamily="34" charset="0"/>
                        </a:rPr>
                        <a:t>U.S.</a:t>
                      </a:r>
                      <a:endParaRPr lang="en-US" sz="1100" b="0" i="0" dirty="0">
                        <a:solidFill>
                          <a:schemeClr val="tx1"/>
                        </a:solidFill>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endParaRPr lang="en-US" sz="1100" b="0" i="0" dirty="0">
                        <a:solidFill>
                          <a:schemeClr val="tx1"/>
                        </a:solidFill>
                        <a:latin typeface="Arial Narrow" panose="020B0604020202020204" pitchFamily="34" charset="0"/>
                        <a:cs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2400" b="0" i="0" dirty="0">
                        <a:latin typeface="Arial Narrow" panose="020B0604020202020204" pitchFamily="34" charset="0"/>
                        <a:cs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2359">
                <a:tc vMerge="1">
                  <a:txBody>
                    <a:bodyPr/>
                    <a:lstStyle/>
                    <a:p>
                      <a:endParaRPr lang="en-CA"/>
                    </a:p>
                  </a:txBody>
                  <a:tcPr/>
                </a:tc>
                <a:tc>
                  <a:txBody>
                    <a:bodyPr/>
                    <a:lstStyle/>
                    <a:p>
                      <a:pPr marL="0" algn="ctr" defTabSz="914400" rtl="0" eaLnBrk="1" latinLnBrk="0" hangingPunct="1">
                        <a:spcAft>
                          <a:spcPts val="0"/>
                        </a:spcAft>
                      </a:pPr>
                      <a:endParaRPr lang="en-US" sz="900" b="0" i="0" kern="1200" dirty="0">
                        <a:solidFill>
                          <a:srgbClr val="000000"/>
                        </a:solidFill>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ltUpDiag">
                      <a:fgClr>
                        <a:schemeClr val="tx1"/>
                      </a:fgClr>
                      <a:bgClr>
                        <a:schemeClr val="bg1"/>
                      </a:bgClr>
                    </a:pattFill>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l-PL" sz="1100" b="0" i="0" dirty="0">
                          <a:solidFill>
                            <a:schemeClr val="bg1"/>
                          </a:solidFill>
                          <a:effectLst/>
                          <a:latin typeface="Arial Narrow" panose="020B0604020202020204" pitchFamily="34" charset="0"/>
                          <a:ea typeface="Times New Roman"/>
                          <a:cs typeface="Arial Narrow" panose="020B0604020202020204" pitchFamily="34" charset="0"/>
                        </a:rPr>
                        <a:t>REGULACJE LOKALNE</a:t>
                      </a:r>
                      <a:endParaRPr lang="en-US" sz="1100" b="0" i="0" u="sng" dirty="0">
                        <a:solidFill>
                          <a:schemeClr val="bg1"/>
                        </a:solidFill>
                        <a:effectLst/>
                        <a:latin typeface="Arial Narrow" panose="020B0604020202020204" pitchFamily="34" charset="0"/>
                        <a:ea typeface="Times New Roman"/>
                        <a:cs typeface="Arial Narrow" panose="020B0604020202020204" pitchFamily="34" charset="0"/>
                      </a:endParaRPr>
                    </a:p>
                  </a:txBody>
                  <a:tcPr marL="120554" marR="120554" marT="60277" marB="60277"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endParaRPr lang="en-CA"/>
                    </a:p>
                  </a:txBody>
                  <a:tcPr/>
                </a:tc>
                <a:extLst>
                  <a:ext uri="{0D108BD9-81ED-4DB2-BD59-A6C34878D82A}">
                    <a16:rowId xmlns:a16="http://schemas.microsoft.com/office/drawing/2014/main" val="10005"/>
                  </a:ext>
                </a:extLst>
              </a:tr>
              <a:tr h="422566">
                <a:tc vMerge="1">
                  <a:txBody>
                    <a:bodyPr/>
                    <a:lstStyle/>
                    <a:p>
                      <a:pPr>
                        <a:spcAft>
                          <a:spcPts val="1200"/>
                        </a:spcAft>
                      </a:pPr>
                      <a:endParaRPr lang="en-US" sz="16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pl-PL" sz="900" b="0" i="0" kern="1200" dirty="0">
                          <a:solidFill>
                            <a:srgbClr val="000000"/>
                          </a:solidFill>
                          <a:effectLst/>
                          <a:latin typeface="Arial Narrow" panose="020B0604020202020204" pitchFamily="34" charset="0"/>
                          <a:ea typeface="Times New Roman"/>
                          <a:cs typeface="Arial Narrow" panose="020B0604020202020204" pitchFamily="34" charset="0"/>
                        </a:rPr>
                        <a:t>POLSKA</a:t>
                      </a:r>
                      <a:endParaRPr lang="en-US" sz="900" b="0" i="0" kern="1200" dirty="0">
                        <a:solidFill>
                          <a:srgbClr val="000000"/>
                        </a:solidFill>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spcAft>
                          <a:spcPts val="0"/>
                        </a:spcAft>
                      </a:pPr>
                      <a:r>
                        <a:rPr lang="pl-PL" sz="900" b="0" i="0" dirty="0">
                          <a:solidFill>
                            <a:srgbClr val="000000"/>
                          </a:solidFill>
                          <a:effectLst/>
                          <a:latin typeface="Arial Narrow" panose="020B0604020202020204" pitchFamily="34" charset="0"/>
                          <a:ea typeface="Times New Roman"/>
                          <a:cs typeface="Arial Narrow" panose="020B0604020202020204" pitchFamily="34" charset="0"/>
                        </a:rPr>
                        <a:t>PL / UE</a:t>
                      </a:r>
                      <a:endParaRPr lang="en-US" sz="900" b="0" i="0" dirty="0">
                        <a:effectLst/>
                        <a:latin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spcAft>
                          <a:spcPts val="0"/>
                        </a:spcAft>
                      </a:pPr>
                      <a:r>
                        <a:rPr lang="en-US" sz="900" b="0" i="0" dirty="0">
                          <a:solidFill>
                            <a:srgbClr val="000000"/>
                          </a:solidFill>
                          <a:effectLst/>
                          <a:latin typeface="Arial Narrow" panose="020B0604020202020204" pitchFamily="34" charset="0"/>
                          <a:ea typeface="Times New Roman"/>
                          <a:cs typeface="Arial Narrow" panose="020B0604020202020204" pitchFamily="34" charset="0"/>
                        </a:rPr>
                        <a:t>DPA (CG)</a:t>
                      </a:r>
                      <a:endParaRPr lang="en-US" sz="900" b="0" i="0" dirty="0">
                        <a:effectLst/>
                        <a:latin typeface="Arial Narrow" panose="020B0604020202020204" pitchFamily="34" charset="0"/>
                        <a:ea typeface="Times New Roman"/>
                        <a:cs typeface="Arial Narrow" panose="020B0604020202020204" pitchFamily="34" charset="0"/>
                      </a:endParaRPr>
                    </a:p>
                  </a:txBody>
                  <a:tcPr marL="90415" marR="904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375552">
                <a:tc vMerge="1">
                  <a:txBody>
                    <a:bodyPr/>
                    <a:lstStyle/>
                    <a:p>
                      <a:pPr>
                        <a:spcAft>
                          <a:spcPts val="1200"/>
                        </a:spcAft>
                      </a:pPr>
                      <a:endParaRPr lang="en-US" sz="1600" dirty="0">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algn="ctr" defTabSz="914400" rtl="0" eaLnBrk="1" latinLnBrk="0" hangingPunct="1">
                        <a:spcAft>
                          <a:spcPts val="0"/>
                        </a:spcAft>
                      </a:pPr>
                      <a:endParaRPr lang="en-US" sz="700" b="1" i="0" kern="1200" dirty="0">
                        <a:solidFill>
                          <a:srgbClr val="000000"/>
                        </a:solidFill>
                        <a:effectLst/>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l">
                        <a:lnSpc>
                          <a:spcPts val="700"/>
                        </a:lnSpc>
                        <a:spcBef>
                          <a:spcPts val="600"/>
                        </a:spcBef>
                        <a:spcAft>
                          <a:spcPts val="0"/>
                        </a:spcAft>
                      </a:pPr>
                      <a:endParaRPr lang="en-US" sz="800" b="0" i="0" kern="700" dirty="0">
                        <a:solidFill>
                          <a:schemeClr val="tx1"/>
                        </a:solidFill>
                        <a:effectLst/>
                        <a:latin typeface="Arial Narrow" panose="020B0604020202020204" pitchFamily="34" charset="0"/>
                      </a:endParaRPr>
                    </a:p>
                  </a:txBody>
                  <a:tcPr marL="90415" marR="90415"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a:lnSpc>
                          <a:spcPts val="700"/>
                        </a:lnSpc>
                        <a:spcBef>
                          <a:spcPts val="600"/>
                        </a:spcBef>
                        <a:spcAft>
                          <a:spcPts val="0"/>
                        </a:spcAft>
                      </a:pPr>
                      <a:r>
                        <a:rPr lang="en-US" sz="800" b="0" i="0" kern="700" dirty="0">
                          <a:solidFill>
                            <a:schemeClr val="tx1"/>
                          </a:solidFill>
                          <a:effectLst/>
                          <a:latin typeface="Arial Narrow" panose="020B0604020202020204" pitchFamily="34" charset="0"/>
                          <a:ea typeface="Times New Roman"/>
                          <a:cs typeface="Arial Narrow" panose="020B0604020202020204" pitchFamily="34" charset="0"/>
                        </a:rPr>
                        <a:t>Document may be DPA controlled if EIPA value starts with “2” or US ITAR box contains any value other than “NSR</a:t>
                      </a:r>
                      <a:r>
                        <a:rPr lang="en-CA" sz="800" b="0" i="0" kern="700" dirty="0">
                          <a:solidFill>
                            <a:schemeClr val="tx1"/>
                          </a:solidFill>
                          <a:effectLst/>
                          <a:latin typeface="Arial Narrow" panose="020B0604020202020204" pitchFamily="34" charset="0"/>
                          <a:ea typeface="Times New Roman"/>
                          <a:cs typeface="Arial Narrow" panose="020B0604020202020204" pitchFamily="34" charset="0"/>
                        </a:rPr>
                        <a:t>”.</a:t>
                      </a:r>
                      <a:endParaRPr lang="en-US" sz="800" b="0" i="0" kern="700" dirty="0">
                        <a:solidFill>
                          <a:schemeClr val="tx1"/>
                        </a:solidFill>
                        <a:effectLst/>
                        <a:latin typeface="Arial Narrow" panose="020B0604020202020204" pitchFamily="34" charset="0"/>
                        <a:ea typeface="Times New Roman"/>
                        <a:cs typeface="Arial Narrow" panose="020B0604020202020204" pitchFamily="34" charset="0"/>
                      </a:endParaRPr>
                    </a:p>
                  </a:txBody>
                  <a:tcPr marL="36166" marR="3616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Rectangle 25">
            <a:extLst>
              <a:ext uri="{FF2B5EF4-FFF2-40B4-BE49-F238E27FC236}">
                <a16:creationId xmlns:a16="http://schemas.microsoft.com/office/drawing/2014/main" id="{ED143367-33A7-13CE-36D0-4810D9387937}"/>
              </a:ext>
            </a:extLst>
          </p:cNvPr>
          <p:cNvSpPr/>
          <p:nvPr/>
        </p:nvSpPr>
        <p:spPr>
          <a:xfrm>
            <a:off x="8342649" y="2890217"/>
            <a:ext cx="455573" cy="153888"/>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0"/>
                <a:solidFill>
                  <a:srgbClr val="FFFFFF">
                    <a:lumMod val="65000"/>
                  </a:srgbClr>
                </a:solidFill>
                <a:effectLst/>
                <a:uLnTx/>
                <a:uFillTx/>
                <a:latin typeface="Arial Narrow" panose="020B0604020202020204" pitchFamily="34" charset="0"/>
                <a:ea typeface="+mn-ea"/>
                <a:cs typeface="Arial Narrow" panose="020B0604020202020204" pitchFamily="34" charset="0"/>
              </a:rPr>
              <a:t>P-ECCN</a:t>
            </a:r>
            <a:endParaRPr kumimoji="0" lang="fr-CA" sz="1000" b="0" i="0" u="none" strike="noStrike" kern="1200" cap="none" spc="0" normalizeH="0" baseline="0" noProof="0" dirty="0">
              <a:ln w="0"/>
              <a:solidFill>
                <a:srgbClr val="FFFFFF">
                  <a:lumMod val="65000"/>
                </a:srgbClr>
              </a:solidFill>
              <a:effectLst/>
              <a:uLnTx/>
              <a:uFillTx/>
              <a:latin typeface="Arial Narrow" panose="020B0604020202020204" pitchFamily="34" charset="0"/>
              <a:ea typeface="+mn-ea"/>
              <a:cs typeface="Arial Narrow" panose="020B0604020202020204" pitchFamily="34" charset="0"/>
            </a:endParaRPr>
          </a:p>
        </p:txBody>
      </p:sp>
      <p:sp>
        <p:nvSpPr>
          <p:cNvPr id="13" name="Rectangle 26">
            <a:extLst>
              <a:ext uri="{FF2B5EF4-FFF2-40B4-BE49-F238E27FC236}">
                <a16:creationId xmlns:a16="http://schemas.microsoft.com/office/drawing/2014/main" id="{1C7B8AFC-FFF1-5CE2-A45C-53CE199A70C5}"/>
              </a:ext>
            </a:extLst>
          </p:cNvPr>
          <p:cNvSpPr/>
          <p:nvPr/>
        </p:nvSpPr>
        <p:spPr>
          <a:xfrm>
            <a:off x="8342648" y="3259743"/>
            <a:ext cx="381835" cy="153888"/>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0"/>
                <a:solidFill>
                  <a:srgbClr val="FFFFFF">
                    <a:lumMod val="65000"/>
                  </a:srgbClr>
                </a:solidFill>
                <a:effectLst/>
                <a:uLnTx/>
                <a:uFillTx/>
                <a:latin typeface="Arial Narrow" panose="020B0604020202020204" pitchFamily="34" charset="0"/>
                <a:ea typeface="+mn-ea"/>
                <a:cs typeface="Arial Narrow" panose="020B0604020202020204" pitchFamily="34" charset="0"/>
              </a:rPr>
              <a:t>ECCN</a:t>
            </a:r>
            <a:endParaRPr kumimoji="0" lang="fr-CA" sz="1000" b="0" i="0" u="none" strike="noStrike" kern="1200" cap="none" spc="0" normalizeH="0" baseline="0" noProof="0" dirty="0">
              <a:ln w="0"/>
              <a:solidFill>
                <a:srgbClr val="FFFFFF">
                  <a:lumMod val="65000"/>
                </a:srgbClr>
              </a:solidFill>
              <a:effectLst/>
              <a:uLnTx/>
              <a:uFillTx/>
              <a:latin typeface="Arial Narrow" panose="020B0604020202020204" pitchFamily="34" charset="0"/>
              <a:ea typeface="+mn-ea"/>
              <a:cs typeface="Arial Narrow" panose="020B0604020202020204" pitchFamily="34" charset="0"/>
            </a:endParaRPr>
          </a:p>
        </p:txBody>
      </p:sp>
      <p:sp>
        <p:nvSpPr>
          <p:cNvPr id="14" name="Rectangle 27">
            <a:extLst>
              <a:ext uri="{FF2B5EF4-FFF2-40B4-BE49-F238E27FC236}">
                <a16:creationId xmlns:a16="http://schemas.microsoft.com/office/drawing/2014/main" id="{B734C347-3418-BD24-EA02-E64BD6909A0D}"/>
              </a:ext>
            </a:extLst>
          </p:cNvPr>
          <p:cNvSpPr/>
          <p:nvPr/>
        </p:nvSpPr>
        <p:spPr>
          <a:xfrm>
            <a:off x="9918995" y="3254195"/>
            <a:ext cx="399468" cy="153888"/>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0"/>
                <a:solidFill>
                  <a:srgbClr val="FFFFFF">
                    <a:lumMod val="65000"/>
                  </a:srgbClr>
                </a:solidFill>
                <a:effectLst/>
                <a:uLnTx/>
                <a:uFillTx/>
                <a:latin typeface="Arial Narrow" panose="020B0604020202020204" pitchFamily="34" charset="0"/>
                <a:ea typeface="+mn-ea"/>
                <a:cs typeface="Arial Narrow" panose="020B0604020202020204" pitchFamily="34" charset="0"/>
              </a:rPr>
              <a:t>USML</a:t>
            </a:r>
            <a:endParaRPr kumimoji="0" lang="fr-CA" sz="1000" b="0" i="0" u="none" strike="noStrike" kern="1200" cap="none" spc="0" normalizeH="0" baseline="0" noProof="0" dirty="0">
              <a:ln w="0"/>
              <a:solidFill>
                <a:srgbClr val="FFFFFF">
                  <a:lumMod val="65000"/>
                </a:srgbClr>
              </a:solidFill>
              <a:effectLst/>
              <a:uLnTx/>
              <a:uFillTx/>
              <a:latin typeface="Arial Narrow" panose="020B0604020202020204" pitchFamily="34" charset="0"/>
              <a:ea typeface="+mn-ea"/>
              <a:cs typeface="Arial Narrow" panose="020B0604020202020204" pitchFamily="34" charset="0"/>
            </a:endParaRPr>
          </a:p>
        </p:txBody>
      </p:sp>
      <p:sp>
        <p:nvSpPr>
          <p:cNvPr id="15" name="Rectangle 28">
            <a:extLst>
              <a:ext uri="{FF2B5EF4-FFF2-40B4-BE49-F238E27FC236}">
                <a16:creationId xmlns:a16="http://schemas.microsoft.com/office/drawing/2014/main" id="{AB1C0DDB-FF17-1302-33C1-A005DDE33A7D}"/>
              </a:ext>
            </a:extLst>
          </p:cNvPr>
          <p:cNvSpPr/>
          <p:nvPr/>
        </p:nvSpPr>
        <p:spPr>
          <a:xfrm>
            <a:off x="9926491" y="2878434"/>
            <a:ext cx="473206" cy="153888"/>
          </a:xfrm>
          <a:prstGeom prst="rect">
            <a:avLst/>
          </a:prstGeom>
          <a:noFill/>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w="0"/>
                <a:solidFill>
                  <a:srgbClr val="FFFFFF">
                    <a:lumMod val="65000"/>
                  </a:srgbClr>
                </a:solidFill>
                <a:effectLst/>
                <a:uLnTx/>
                <a:uFillTx/>
                <a:latin typeface="Arial Narrow" panose="020B0604020202020204" pitchFamily="34" charset="0"/>
                <a:ea typeface="+mn-ea"/>
                <a:cs typeface="Arial Narrow" panose="020B0604020202020204" pitchFamily="34" charset="0"/>
              </a:rPr>
              <a:t>P-USML</a:t>
            </a:r>
            <a:endParaRPr kumimoji="0" lang="fr-CA" sz="1000" b="0" i="0" u="none" strike="noStrike" kern="1200" cap="none" spc="0" normalizeH="0" baseline="0" noProof="0" dirty="0">
              <a:ln w="0"/>
              <a:solidFill>
                <a:srgbClr val="FFFFFF">
                  <a:lumMod val="65000"/>
                </a:srgbClr>
              </a:solidFill>
              <a:effectLst/>
              <a:uLnTx/>
              <a:uFillTx/>
              <a:latin typeface="Arial Narrow" panose="020B0604020202020204" pitchFamily="34" charset="0"/>
              <a:ea typeface="+mn-ea"/>
              <a:cs typeface="Arial Narrow" panose="020B0604020202020204" pitchFamily="34" charset="0"/>
            </a:endParaRPr>
          </a:p>
        </p:txBody>
      </p:sp>
      <p:sp>
        <p:nvSpPr>
          <p:cNvPr id="16" name="Content Placeholder 4">
            <a:extLst>
              <a:ext uri="{FF2B5EF4-FFF2-40B4-BE49-F238E27FC236}">
                <a16:creationId xmlns:a16="http://schemas.microsoft.com/office/drawing/2014/main" id="{8B8A27C9-78D1-0D16-1DD8-6AF69D8E4D83}"/>
              </a:ext>
            </a:extLst>
          </p:cNvPr>
          <p:cNvSpPr txBox="1">
            <a:spLocks/>
          </p:cNvSpPr>
          <p:nvPr/>
        </p:nvSpPr>
        <p:spPr bwMode="gray">
          <a:xfrm>
            <a:off x="722376" y="5141708"/>
            <a:ext cx="10853927" cy="735730"/>
          </a:xfrm>
          <a:prstGeom prst="rect">
            <a:avLst/>
          </a:prstGeom>
        </p:spPr>
        <p:txBody>
          <a:bodyPr vert="horz" lIns="0" tIns="0" rIns="0" bIns="0" rtlCol="0">
            <a:normAutofit/>
          </a:bodyPr>
          <a:lstStyle>
            <a:lvl1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1pPr>
            <a:lvl2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2pPr>
            <a:lvl3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3pPr>
            <a:lvl4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4pPr>
            <a:lvl5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5pPr>
            <a:lvl6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6pPr>
            <a:lvl7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7pPr>
            <a:lvl8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8pPr>
            <a:lvl9pPr marL="0" indent="0" algn="l" defTabSz="685800" rtl="0" eaLnBrk="1" latinLnBrk="0" hangingPunct="1">
              <a:lnSpc>
                <a:spcPct val="90000"/>
              </a:lnSpc>
              <a:spcBef>
                <a:spcPts val="0"/>
              </a:spcBef>
              <a:buFont typeface="Arial" panose="020B0604020202020204" pitchFamily="34" charset="0"/>
              <a:buNone/>
              <a:defRPr sz="1000" b="1" kern="1200" cap="all" baseline="0">
                <a:solidFill>
                  <a:schemeClr val="tx2"/>
                </a:solidFill>
                <a:latin typeface="+mj-lt"/>
                <a:ea typeface="+mn-ea"/>
                <a:cs typeface="+mn-cs"/>
              </a:defRPr>
            </a:lvl9pPr>
          </a:lstStyle>
          <a:p>
            <a:pPr marL="0" marR="0" lvl="0" indent="0" algn="just"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pl-PL" sz="1000" b="1"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UWAGA O PRAWACH WŁASNOŚCIOWYCH</a:t>
            </a:r>
          </a:p>
          <a:p>
            <a:pPr marL="0" marR="0" lvl="0" indent="0" algn="just" defTabSz="685800" rtl="0" eaLnBrk="1" fontAlgn="auto" latinLnBrk="0" hangingPunct="1">
              <a:lnSpc>
                <a:spcPct val="90000"/>
              </a:lnSpc>
              <a:spcBef>
                <a:spcPts val="0"/>
              </a:spcBef>
              <a:spcAft>
                <a:spcPts val="400"/>
              </a:spcAft>
              <a:buClrTx/>
              <a:buSzPct val="100000"/>
              <a:buFont typeface="Arial" panose="020B0604020202020204" pitchFamily="34" charset="0"/>
              <a:buNone/>
              <a:tabLst/>
              <a:defRPr/>
            </a:pPr>
            <a:r>
              <a:rPr kumimoji="0" lang="pl-PL" sz="700" b="0" i="0" u="none" strike="noStrike" kern="1200" cap="all"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Ten dokument zawiera informacje zastrzeżone Pratt &amp; Whitney Rzeszów S.A. lub Pratt &amp; Whitney Kalisz Sp. z o.o. lub Pratt &amp; Whitney Tubes Sp. z o.o., lub Hamilton Sundstrand Poland Sp. z o.o. Nie wolno posiadać, robić użytku, kopiować ani udostępniać tego dokumentu ani żadnych informacji w nim zawartych do żadnych celów, w tym, między innymi, do projektowania, produkcji lub naprawy części czy uzyskiwania zezwoleń ULC, EASA lub innych zezwoleń rządowych bez wyraźniej, pisemnej zgody właściciela informacji zastrzeżonych. Samo otrzymanie lub posiadanie tego dokumentu, niezależnie od źródła, nie stanowi takiej zgody. W celu uzyskania pozwolenia na wykorzystanie tych informacji, należy skontaktować się z osobą, która przekazała ten dokument. Posiadanie, używanie, kopiowanie lub ujawnianie przez kogokolwiek bez wyraźnej pisemnej zgody WŁAŚCICIELA jest niedozwolone i może pociągać za sobą skutki w postaci odpowiedzialności karnej lub cywilnej</a:t>
            </a:r>
            <a:r>
              <a:rPr kumimoji="0" lang="en-CA" sz="700" b="0" i="0" u="none" strike="noStrike" kern="1200" cap="all" spc="0" normalizeH="0" baseline="0" noProof="0" dirty="0">
                <a:ln>
                  <a:noFill/>
                </a:ln>
                <a:solidFill>
                  <a:srgbClr val="000000"/>
                </a:solidFill>
                <a:effectLst/>
                <a:uLnTx/>
                <a:uFillTx/>
                <a:latin typeface="Arial Narrow"/>
                <a:ea typeface="ヒラギノ角ゴ Pro W3"/>
                <a:cs typeface="ヒラギノ角ゴ Pro W3"/>
              </a:rPr>
              <a:t>.</a:t>
            </a:r>
          </a:p>
        </p:txBody>
      </p:sp>
      <p:sp>
        <p:nvSpPr>
          <p:cNvPr id="17" name="TextBox 30">
            <a:extLst>
              <a:ext uri="{FF2B5EF4-FFF2-40B4-BE49-F238E27FC236}">
                <a16:creationId xmlns:a16="http://schemas.microsoft.com/office/drawing/2014/main" id="{6B80D150-22ED-0FF1-AF43-90BF8CA79B21}"/>
              </a:ext>
            </a:extLst>
          </p:cNvPr>
          <p:cNvSpPr txBox="1"/>
          <p:nvPr/>
        </p:nvSpPr>
        <p:spPr>
          <a:xfrm>
            <a:off x="5120640" y="4892134"/>
            <a:ext cx="6427981" cy="329480"/>
          </a:xfrm>
          <a:prstGeom prst="rect">
            <a:avLst/>
          </a:prstGeom>
          <a:noFill/>
        </p:spPr>
        <p:txBody>
          <a:bodyPr wrap="square" lIns="0" tIns="0" rIns="0" bIns="0" rtlCol="0">
            <a:noAutofit/>
          </a:bodyPr>
          <a:lstStyle/>
          <a:p>
            <a:pPr marL="0" marR="0" lvl="0" indent="0" algn="l" defTabSz="457200" rtl="0" eaLnBrk="1" fontAlgn="auto" latinLnBrk="0" hangingPunct="1">
              <a:lnSpc>
                <a:spcPct val="100000"/>
              </a:lnSpc>
              <a:spcBef>
                <a:spcPts val="0"/>
              </a:spcBef>
              <a:spcAft>
                <a:spcPts val="0"/>
              </a:spcAft>
              <a:buClr>
                <a:srgbClr val="000000"/>
              </a:buClr>
              <a:buSzPct val="100000"/>
              <a:buFontTx/>
              <a:buNone/>
              <a:tabLst/>
              <a:defRPr/>
            </a:pPr>
            <a:r>
              <a:rPr kumimoji="0" lang="pl-PL" sz="900" b="0" i="0" u="none" strike="noStrike" kern="1200" cap="none" spc="0" normalizeH="0" baseline="0" noProof="0" dirty="0">
                <a:ln>
                  <a:noFill/>
                </a:ln>
                <a:solidFill>
                  <a:srgbClr val="000000"/>
                </a:solidFill>
                <a:effectLst/>
                <a:uLnTx/>
                <a:uFillTx/>
                <a:latin typeface="Arial"/>
                <a:ea typeface="+mn-ea"/>
                <a:cs typeface="+mn-cs"/>
              </a:rPr>
              <a:t>Aby uzyskać </a:t>
            </a:r>
            <a:r>
              <a:rPr kumimoji="0" lang="pl-PL" sz="900" b="0" i="0" u="none" strike="noStrike" kern="1200" cap="none" spc="0" normalizeH="0" baseline="0" noProof="0" dirty="0">
                <a:ln>
                  <a:noFill/>
                </a:ln>
                <a:solidFill>
                  <a:prstClr val="black"/>
                </a:solidFill>
                <a:effectLst/>
                <a:uLnTx/>
                <a:uFillTx/>
                <a:latin typeface="Arial"/>
                <a:ea typeface="+mn-ea"/>
                <a:cs typeface="+mn-cs"/>
              </a:rPr>
              <a:t>instrukcje i przykłady </a:t>
            </a:r>
            <a:r>
              <a:rPr kumimoji="0" lang="pl-PL" sz="900" b="0" i="0" u="none" strike="noStrike" kern="1200" cap="none" spc="0" normalizeH="0" baseline="0" noProof="0" dirty="0">
                <a:ln>
                  <a:noFill/>
                </a:ln>
                <a:solidFill>
                  <a:srgbClr val="000000"/>
                </a:solidFill>
                <a:effectLst/>
                <a:uLnTx/>
                <a:uFillTx/>
                <a:latin typeface="Arial"/>
                <a:ea typeface="+mn-ea"/>
                <a:cs typeface="+mn-cs"/>
              </a:rPr>
              <a:t>wypełniania tego slajdu skontaktuj się z GT Focal</a:t>
            </a:r>
          </a:p>
          <a:p>
            <a:pPr marL="0" marR="0" lvl="0" indent="0" algn="l" defTabSz="457200" rtl="0" eaLnBrk="1" fontAlgn="auto" latinLnBrk="0" hangingPunct="1">
              <a:lnSpc>
                <a:spcPct val="100000"/>
              </a:lnSpc>
              <a:spcBef>
                <a:spcPts val="0"/>
              </a:spcBef>
              <a:spcAft>
                <a:spcPts val="0"/>
              </a:spcAft>
              <a:buClr>
                <a:srgbClr val="000000"/>
              </a:buClr>
              <a:buSzPct val="100000"/>
              <a:buFontTx/>
              <a:buNone/>
              <a:tabLst/>
              <a:defRPr/>
            </a:pPr>
            <a:r>
              <a:rPr kumimoji="0" lang="pl-PL" sz="900" b="0" i="0" u="none" strike="noStrike" kern="1200" cap="none" spc="0" normalizeH="0" baseline="0" noProof="0" dirty="0">
                <a:ln>
                  <a:noFill/>
                </a:ln>
                <a:solidFill>
                  <a:srgbClr val="000000"/>
                </a:solidFill>
                <a:effectLst/>
                <a:uLnTx/>
                <a:uFillTx/>
                <a:latin typeface="Arial"/>
                <a:ea typeface="+mn-ea"/>
                <a:cs typeface="+mn-cs"/>
              </a:rPr>
              <a:t>Jeśli mieszkasz </a:t>
            </a:r>
            <a:r>
              <a:rPr kumimoji="0" lang="pl-PL" sz="900" b="0" i="0" u="none" strike="noStrike" kern="1200" cap="none" spc="0" normalizeH="0" baseline="0" noProof="0" dirty="0">
                <a:ln>
                  <a:noFill/>
                </a:ln>
                <a:solidFill>
                  <a:prstClr val="black"/>
                </a:solidFill>
                <a:effectLst/>
                <a:uLnTx/>
                <a:uFillTx/>
                <a:latin typeface="Arial"/>
                <a:ea typeface="+mn-ea"/>
                <a:cs typeface="+mn-cs"/>
              </a:rPr>
              <a:t>poza Polską</a:t>
            </a:r>
            <a:r>
              <a:rPr kumimoji="0" lang="pl-PL" sz="900" b="0" i="0" u="none" strike="noStrike" kern="1200" cap="none" spc="0" normalizeH="0" baseline="0" noProof="0" dirty="0">
                <a:ln>
                  <a:noFill/>
                </a:ln>
                <a:solidFill>
                  <a:srgbClr val="000000"/>
                </a:solidFill>
                <a:effectLst/>
                <a:uLnTx/>
                <a:uFillTx/>
                <a:latin typeface="Arial"/>
                <a:ea typeface="+mn-ea"/>
                <a:cs typeface="+mn-cs"/>
              </a:rPr>
              <a:t>, zmodyfikuj odpowiednio sekcję Regulacje Lokalne</a:t>
            </a:r>
            <a:endParaRPr kumimoji="0" lang="en-CA"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Footer Placeholder 3">
            <a:extLst>
              <a:ext uri="{FF2B5EF4-FFF2-40B4-BE49-F238E27FC236}">
                <a16:creationId xmlns:a16="http://schemas.microsoft.com/office/drawing/2014/main" id="{973660E4-E6E0-7E20-EA27-58A3D60DABBA}"/>
              </a:ext>
            </a:extLst>
          </p:cNvPr>
          <p:cNvSpPr txBox="1">
            <a:spLocks/>
          </p:cNvSpPr>
          <p:nvPr/>
        </p:nvSpPr>
        <p:spPr>
          <a:xfrm>
            <a:off x="699367" y="5791982"/>
            <a:ext cx="4301511" cy="359776"/>
          </a:xfrm>
          <a:prstGeom prst="rect">
            <a:avLst/>
          </a:prstGeom>
        </p:spPr>
        <p:txBody>
          <a:bodyPr vert="horz" lIns="0" tIns="0" rIns="0" bIns="0" rtlCol="0" anchor="ctr" anchorCtr="0"/>
          <a:lstStyle>
            <a:defPPr>
              <a:defRPr lang="en-US"/>
            </a:defPPr>
            <a:lvl1pPr marL="0" algn="l" defTabSz="457200" rtl="0" eaLnBrk="1" latinLnBrk="0" hangingPunct="1">
              <a:defRPr sz="600" b="1" i="0" kern="1200" cap="all" baseline="0">
                <a:solidFill>
                  <a:schemeClr val="bg2"/>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200"/>
              </a:spcAft>
              <a:buClrTx/>
              <a:buSzTx/>
              <a:buFontTx/>
              <a:buNone/>
              <a:tabLst/>
              <a:defRPr/>
            </a:pPr>
            <a:r>
              <a:rPr kumimoji="0" lang="pl-PL" sz="1000" b="0"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rPr>
              <a:t>KLASYFIKACJA KONTROLI EKSPORTU</a:t>
            </a:r>
            <a:r>
              <a:rPr kumimoji="0" lang="en-US" sz="1000" b="0"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rPr>
              <a:t>: [</a:t>
            </a:r>
            <a:r>
              <a:rPr kumimoji="0" lang="pl-PL" sz="1000" b="0"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rPr>
              <a:t>NIE ZAWIERA DANYCH TECHNICZNYCH</a:t>
            </a:r>
            <a:r>
              <a:rPr kumimoji="0" lang="en-US" sz="1000" b="0"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rPr>
              <a:t>]</a:t>
            </a:r>
            <a:endParaRPr kumimoji="0" lang="en-CA" sz="1000" b="0"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pl-PL" sz="1000" b="0"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rPr>
              <a:t>DATA OZNACZENIA</a:t>
            </a:r>
            <a:r>
              <a:rPr kumimoji="0" lang="en-CA" sz="1000" b="0"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rPr>
              <a:t>: [</a:t>
            </a:r>
            <a:r>
              <a:rPr lang="pl-PL" sz="1000" b="0" dirty="0">
                <a:solidFill>
                  <a:srgbClr val="000000"/>
                </a:solidFill>
                <a:latin typeface="Arial Narrow" panose="020B0606020202030204" pitchFamily="34" charset="0"/>
              </a:rPr>
              <a:t>2025</a:t>
            </a:r>
            <a:r>
              <a:rPr kumimoji="0" lang="pl-PL" sz="1000" b="0"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rPr>
              <a:t>-08-22</a:t>
            </a:r>
            <a:r>
              <a:rPr kumimoji="0" lang="en-CA" sz="1000" b="0"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rPr>
              <a:t>], </a:t>
            </a:r>
            <a:r>
              <a:rPr kumimoji="0" lang="pl-PL" sz="1000" b="0"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rPr>
              <a:t>NR PRACOWNICZY </a:t>
            </a:r>
            <a:r>
              <a:rPr kumimoji="0" lang="en-CA" sz="1000" b="0"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rPr>
              <a:t>[</a:t>
            </a:r>
            <a:r>
              <a:rPr kumimoji="0" lang="pl-PL" sz="1000" b="0"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rPr>
              <a:t>P536717</a:t>
            </a:r>
            <a:r>
              <a:rPr kumimoji="0" lang="en-CA" sz="1000" b="0"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rPr>
              <a:t>]</a:t>
            </a:r>
            <a:endParaRPr kumimoji="0" lang="en-US" sz="1000" b="0"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9" name="Footer Placeholder 3">
            <a:extLst>
              <a:ext uri="{FF2B5EF4-FFF2-40B4-BE49-F238E27FC236}">
                <a16:creationId xmlns:a16="http://schemas.microsoft.com/office/drawing/2014/main" id="{405D4515-073B-C871-5775-1CD2F6CF3AEF}"/>
              </a:ext>
            </a:extLst>
          </p:cNvPr>
          <p:cNvSpPr txBox="1">
            <a:spLocks/>
          </p:cNvSpPr>
          <p:nvPr/>
        </p:nvSpPr>
        <p:spPr>
          <a:xfrm>
            <a:off x="9208008" y="5791982"/>
            <a:ext cx="2310371" cy="292946"/>
          </a:xfrm>
          <a:prstGeom prst="rect">
            <a:avLst/>
          </a:prstGeom>
        </p:spPr>
        <p:txBody>
          <a:bodyPr vert="horz" lIns="0" tIns="0" rIns="0" bIns="0" rtlCol="0" anchor="t" anchorCtr="0"/>
          <a:lstStyle>
            <a:defPPr>
              <a:defRPr lang="en-US"/>
            </a:defPPr>
            <a:lvl1pPr marL="0" algn="l" defTabSz="457200" rtl="0" eaLnBrk="1" latinLnBrk="0" hangingPunct="1">
              <a:defRPr sz="600" b="1" i="0" kern="1200" cap="all" baseline="0">
                <a:solidFill>
                  <a:schemeClr val="bg2"/>
                </a:solidFill>
                <a:latin typeface="Arial"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pl-PL" sz="900" b="1"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rPr>
              <a:t>TYLKO DO CELÓW PLANOWANIA</a:t>
            </a:r>
            <a:endParaRPr kumimoji="0" lang="en-US" sz="900" b="1" i="0" u="none" strike="noStrike" kern="1200" cap="all" spc="0" normalizeH="0" baseline="0" noProof="0" dirty="0">
              <a:ln>
                <a:noFill/>
              </a:ln>
              <a:solidFill>
                <a:srgbClr val="000000"/>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60569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r>
              <a:rPr lang="pl-PL" dirty="0"/>
              <a:t>START</a:t>
            </a:r>
          </a:p>
        </p:txBody>
      </p:sp>
      <p:graphicFrame>
        <p:nvGraphicFramePr>
          <p:cNvPr id="5" name="Diagram 4">
            <a:extLst>
              <a:ext uri="{FF2B5EF4-FFF2-40B4-BE49-F238E27FC236}">
                <a16:creationId xmlns:a16="http://schemas.microsoft.com/office/drawing/2014/main" id="{EC3FA128-B2D7-98A0-EC6C-25E04584E292}"/>
              </a:ext>
            </a:extLst>
          </p:cNvPr>
          <p:cNvGraphicFramePr/>
          <p:nvPr>
            <p:extLst>
              <p:ext uri="{D42A27DB-BD31-4B8C-83A1-F6EECF244321}">
                <p14:modId xmlns:p14="http://schemas.microsoft.com/office/powerpoint/2010/main" val="995297475"/>
              </p:ext>
            </p:extLst>
          </p:nvPr>
        </p:nvGraphicFramePr>
        <p:xfrm>
          <a:off x="694944" y="903642"/>
          <a:ext cx="10802112" cy="51632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Obraz 5">
            <a:extLst>
              <a:ext uri="{FF2B5EF4-FFF2-40B4-BE49-F238E27FC236}">
                <a16:creationId xmlns:a16="http://schemas.microsoft.com/office/drawing/2014/main" id="{B4D10AD1-DCA2-5B15-3025-FA4B4F7726D3}"/>
              </a:ext>
            </a:extLst>
          </p:cNvPr>
          <p:cNvPicPr>
            <a:picLocks noChangeAspect="1"/>
          </p:cNvPicPr>
          <p:nvPr/>
        </p:nvPicPr>
        <p:blipFill>
          <a:blip r:embed="rId9"/>
          <a:stretch>
            <a:fillRect/>
          </a:stretch>
        </p:blipFill>
        <p:spPr>
          <a:xfrm>
            <a:off x="7354582" y="2216094"/>
            <a:ext cx="814811" cy="829685"/>
          </a:xfrm>
          <a:prstGeom prst="rect">
            <a:avLst/>
          </a:prstGeom>
        </p:spPr>
      </p:pic>
      <p:pic>
        <p:nvPicPr>
          <p:cNvPr id="8" name="Obraz 7">
            <a:extLst>
              <a:ext uri="{FF2B5EF4-FFF2-40B4-BE49-F238E27FC236}">
                <a16:creationId xmlns:a16="http://schemas.microsoft.com/office/drawing/2014/main" id="{5046B0FB-7C01-DC99-6A0D-7E09139ABD02}"/>
              </a:ext>
            </a:extLst>
          </p:cNvPr>
          <p:cNvPicPr>
            <a:picLocks noChangeAspect="1"/>
          </p:cNvPicPr>
          <p:nvPr/>
        </p:nvPicPr>
        <p:blipFill>
          <a:blip r:embed="rId10"/>
          <a:stretch>
            <a:fillRect/>
          </a:stretch>
        </p:blipFill>
        <p:spPr>
          <a:xfrm>
            <a:off x="8169393" y="3750572"/>
            <a:ext cx="808480" cy="813501"/>
          </a:xfrm>
          <a:prstGeom prst="rect">
            <a:avLst/>
          </a:prstGeom>
        </p:spPr>
      </p:pic>
    </p:spTree>
    <p:extLst>
      <p:ext uri="{BB962C8B-B14F-4D97-AF65-F5344CB8AC3E}">
        <p14:creationId xmlns:p14="http://schemas.microsoft.com/office/powerpoint/2010/main" val="1493240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pl-PL" b="1" dirty="0"/>
              <a:t>Panel Rejestracji</a:t>
            </a:r>
            <a:endParaRPr lang="pl-PL" dirty="0"/>
          </a:p>
        </p:txBody>
      </p:sp>
      <p:pic>
        <p:nvPicPr>
          <p:cNvPr id="6" name="Obraz 5">
            <a:extLst>
              <a:ext uri="{FF2B5EF4-FFF2-40B4-BE49-F238E27FC236}">
                <a16:creationId xmlns:a16="http://schemas.microsoft.com/office/drawing/2014/main" id="{1F40A1E9-B261-4CC6-F820-A16CA3F8FAF7}"/>
              </a:ext>
            </a:extLst>
          </p:cNvPr>
          <p:cNvPicPr>
            <a:picLocks noChangeAspect="1"/>
          </p:cNvPicPr>
          <p:nvPr/>
        </p:nvPicPr>
        <p:blipFill>
          <a:blip r:embed="rId4"/>
          <a:stretch>
            <a:fillRect/>
          </a:stretch>
        </p:blipFill>
        <p:spPr>
          <a:xfrm>
            <a:off x="2604130" y="1474076"/>
            <a:ext cx="6983740" cy="4271305"/>
          </a:xfrm>
          <a:prstGeom prst="rect">
            <a:avLst/>
          </a:prstGeom>
        </p:spPr>
      </p:pic>
      <p:cxnSp>
        <p:nvCxnSpPr>
          <p:cNvPr id="13" name="Łącznik prosty ze strzałką 12">
            <a:extLst>
              <a:ext uri="{FF2B5EF4-FFF2-40B4-BE49-F238E27FC236}">
                <a16:creationId xmlns:a16="http://schemas.microsoft.com/office/drawing/2014/main" id="{A62C1D5D-A19C-8F06-54E1-EDAF7947F078}"/>
              </a:ext>
            </a:extLst>
          </p:cNvPr>
          <p:cNvCxnSpPr>
            <a:cxnSpLocks/>
            <a:stCxn id="14" idx="3"/>
          </p:cNvCxnSpPr>
          <p:nvPr/>
        </p:nvCxnSpPr>
        <p:spPr>
          <a:xfrm>
            <a:off x="2179320" y="4200897"/>
            <a:ext cx="2274439" cy="993841"/>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
        <p:nvSpPr>
          <p:cNvPr id="14" name="pole tekstowe 13">
            <a:extLst>
              <a:ext uri="{FF2B5EF4-FFF2-40B4-BE49-F238E27FC236}">
                <a16:creationId xmlns:a16="http://schemas.microsoft.com/office/drawing/2014/main" id="{7960CBDA-38D5-E34C-2016-1A736DF30944}"/>
              </a:ext>
            </a:extLst>
          </p:cNvPr>
          <p:cNvSpPr txBox="1"/>
          <p:nvPr/>
        </p:nvSpPr>
        <p:spPr>
          <a:xfrm>
            <a:off x="1143000" y="3690357"/>
            <a:ext cx="1036320"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Pierwsza rejestracja w systemie</a:t>
            </a:r>
          </a:p>
          <a:p>
            <a:pPr algn="ctr">
              <a:lnSpc>
                <a:spcPct val="100000"/>
              </a:lnSpc>
              <a:spcBef>
                <a:spcPts val="900"/>
              </a:spcBef>
              <a:buClr>
                <a:schemeClr val="tx1"/>
              </a:buClr>
              <a:buSzPct val="100000"/>
            </a:pPr>
            <a:endParaRPr lang="pl-PL" sz="1100" dirty="0"/>
          </a:p>
        </p:txBody>
      </p:sp>
      <p:pic>
        <p:nvPicPr>
          <p:cNvPr id="17" name="Obraz 16">
            <a:extLst>
              <a:ext uri="{FF2B5EF4-FFF2-40B4-BE49-F238E27FC236}">
                <a16:creationId xmlns:a16="http://schemas.microsoft.com/office/drawing/2014/main" id="{1A0AFD0B-8E01-0497-F31C-D6E5433BF32D}"/>
              </a:ext>
            </a:extLst>
          </p:cNvPr>
          <p:cNvPicPr>
            <a:picLocks noChangeAspect="1"/>
          </p:cNvPicPr>
          <p:nvPr/>
        </p:nvPicPr>
        <p:blipFill>
          <a:blip r:embed="rId5"/>
          <a:stretch>
            <a:fillRect/>
          </a:stretch>
        </p:blipFill>
        <p:spPr>
          <a:xfrm>
            <a:off x="8498271" y="997498"/>
            <a:ext cx="1028700" cy="590550"/>
          </a:xfrm>
          <a:prstGeom prst="rect">
            <a:avLst/>
          </a:prstGeom>
        </p:spPr>
      </p:pic>
      <p:sp>
        <p:nvSpPr>
          <p:cNvPr id="24" name="pole tekstowe 23">
            <a:extLst>
              <a:ext uri="{FF2B5EF4-FFF2-40B4-BE49-F238E27FC236}">
                <a16:creationId xmlns:a16="http://schemas.microsoft.com/office/drawing/2014/main" id="{5B18DCAE-3742-1353-2D25-78F0F26BA80A}"/>
              </a:ext>
            </a:extLst>
          </p:cNvPr>
          <p:cNvSpPr txBox="1"/>
          <p:nvPr/>
        </p:nvSpPr>
        <p:spPr>
          <a:xfrm>
            <a:off x="10313276" y="903642"/>
            <a:ext cx="1036320"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Możliwość zmiany języka</a:t>
            </a:r>
          </a:p>
          <a:p>
            <a:pPr algn="ctr">
              <a:lnSpc>
                <a:spcPct val="100000"/>
              </a:lnSpc>
              <a:spcBef>
                <a:spcPts val="900"/>
              </a:spcBef>
              <a:buClr>
                <a:schemeClr val="tx1"/>
              </a:buClr>
              <a:buSzPct val="100000"/>
            </a:pPr>
            <a:endParaRPr lang="pl-PL" sz="1100" dirty="0"/>
          </a:p>
        </p:txBody>
      </p:sp>
      <p:cxnSp>
        <p:nvCxnSpPr>
          <p:cNvPr id="25" name="Łącznik prosty ze strzałką 24">
            <a:extLst>
              <a:ext uri="{FF2B5EF4-FFF2-40B4-BE49-F238E27FC236}">
                <a16:creationId xmlns:a16="http://schemas.microsoft.com/office/drawing/2014/main" id="{2C47BF86-9C3A-5FCE-1B6F-2DD9B830B646}"/>
              </a:ext>
            </a:extLst>
          </p:cNvPr>
          <p:cNvCxnSpPr>
            <a:cxnSpLocks/>
            <a:endCxn id="17" idx="3"/>
          </p:cNvCxnSpPr>
          <p:nvPr/>
        </p:nvCxnSpPr>
        <p:spPr>
          <a:xfrm flipH="1">
            <a:off x="9526971" y="1275842"/>
            <a:ext cx="786305" cy="16931"/>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2147700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pl-PL" b="1" dirty="0"/>
              <a:t>Panel Rejestracji (weryfikacja)</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165538" y="3690357"/>
            <a:ext cx="2013782"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Możliwość weryfikacji ważności szkolenia lub rejestracja osób, które będą pierwszy raz w PWR</a:t>
            </a:r>
          </a:p>
          <a:p>
            <a:pPr algn="ctr">
              <a:lnSpc>
                <a:spcPct val="100000"/>
              </a:lnSpc>
              <a:spcBef>
                <a:spcPts val="900"/>
              </a:spcBef>
              <a:buClr>
                <a:schemeClr val="tx1"/>
              </a:buClr>
              <a:buSzPct val="100000"/>
            </a:pPr>
            <a:r>
              <a:rPr lang="pl-PL" sz="1100" dirty="0"/>
              <a:t> </a:t>
            </a:r>
          </a:p>
        </p:txBody>
      </p:sp>
      <p:pic>
        <p:nvPicPr>
          <p:cNvPr id="17" name="Obraz 16">
            <a:extLst>
              <a:ext uri="{FF2B5EF4-FFF2-40B4-BE49-F238E27FC236}">
                <a16:creationId xmlns:a16="http://schemas.microsoft.com/office/drawing/2014/main" id="{1A0AFD0B-8E01-0497-F31C-D6E5433BF32D}"/>
              </a:ext>
            </a:extLst>
          </p:cNvPr>
          <p:cNvPicPr>
            <a:picLocks noChangeAspect="1"/>
          </p:cNvPicPr>
          <p:nvPr/>
        </p:nvPicPr>
        <p:blipFill>
          <a:blip r:embed="rId4"/>
          <a:stretch>
            <a:fillRect/>
          </a:stretch>
        </p:blipFill>
        <p:spPr>
          <a:xfrm>
            <a:off x="8498271" y="997498"/>
            <a:ext cx="1028700" cy="590550"/>
          </a:xfrm>
          <a:prstGeom prst="rect">
            <a:avLst/>
          </a:prstGeom>
        </p:spPr>
      </p:pic>
      <p:sp>
        <p:nvSpPr>
          <p:cNvPr id="24" name="pole tekstowe 23">
            <a:extLst>
              <a:ext uri="{FF2B5EF4-FFF2-40B4-BE49-F238E27FC236}">
                <a16:creationId xmlns:a16="http://schemas.microsoft.com/office/drawing/2014/main" id="{5B18DCAE-3742-1353-2D25-78F0F26BA80A}"/>
              </a:ext>
            </a:extLst>
          </p:cNvPr>
          <p:cNvSpPr txBox="1"/>
          <p:nvPr/>
        </p:nvSpPr>
        <p:spPr>
          <a:xfrm>
            <a:off x="10313276" y="903642"/>
            <a:ext cx="1036320"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Możliwość zmiany języka</a:t>
            </a:r>
          </a:p>
          <a:p>
            <a:pPr algn="ctr">
              <a:lnSpc>
                <a:spcPct val="100000"/>
              </a:lnSpc>
              <a:spcBef>
                <a:spcPts val="900"/>
              </a:spcBef>
              <a:buClr>
                <a:schemeClr val="tx1"/>
              </a:buClr>
              <a:buSzPct val="100000"/>
            </a:pPr>
            <a:endParaRPr lang="pl-PL" sz="1100" dirty="0"/>
          </a:p>
        </p:txBody>
      </p:sp>
      <p:cxnSp>
        <p:nvCxnSpPr>
          <p:cNvPr id="25" name="Łącznik prosty ze strzałką 24">
            <a:extLst>
              <a:ext uri="{FF2B5EF4-FFF2-40B4-BE49-F238E27FC236}">
                <a16:creationId xmlns:a16="http://schemas.microsoft.com/office/drawing/2014/main" id="{2C47BF86-9C3A-5FCE-1B6F-2DD9B830B646}"/>
              </a:ext>
            </a:extLst>
          </p:cNvPr>
          <p:cNvCxnSpPr>
            <a:cxnSpLocks/>
            <a:endCxn id="17" idx="3"/>
          </p:cNvCxnSpPr>
          <p:nvPr/>
        </p:nvCxnSpPr>
        <p:spPr>
          <a:xfrm flipH="1">
            <a:off x="9526971" y="1275842"/>
            <a:ext cx="786305" cy="16931"/>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pic>
        <p:nvPicPr>
          <p:cNvPr id="5" name="Obraz 4">
            <a:extLst>
              <a:ext uri="{FF2B5EF4-FFF2-40B4-BE49-F238E27FC236}">
                <a16:creationId xmlns:a16="http://schemas.microsoft.com/office/drawing/2014/main" id="{B5129B90-BD1A-253D-7DF7-F6C5F88B35AA}"/>
              </a:ext>
            </a:extLst>
          </p:cNvPr>
          <p:cNvPicPr>
            <a:picLocks noChangeAspect="1"/>
          </p:cNvPicPr>
          <p:nvPr/>
        </p:nvPicPr>
        <p:blipFill>
          <a:blip r:embed="rId5"/>
          <a:stretch>
            <a:fillRect/>
          </a:stretch>
        </p:blipFill>
        <p:spPr>
          <a:xfrm>
            <a:off x="2506717" y="1414182"/>
            <a:ext cx="6944053" cy="4311626"/>
          </a:xfrm>
          <a:prstGeom prst="rect">
            <a:avLst/>
          </a:prstGeom>
        </p:spPr>
      </p:pic>
      <p:cxnSp>
        <p:nvCxnSpPr>
          <p:cNvPr id="10" name="Łącznik prosty ze strzałką 9">
            <a:extLst>
              <a:ext uri="{FF2B5EF4-FFF2-40B4-BE49-F238E27FC236}">
                <a16:creationId xmlns:a16="http://schemas.microsoft.com/office/drawing/2014/main" id="{8CFFBD1F-D2AA-0D8F-9611-DB8818DE1E59}"/>
              </a:ext>
            </a:extLst>
          </p:cNvPr>
          <p:cNvCxnSpPr>
            <a:cxnSpLocks/>
          </p:cNvCxnSpPr>
          <p:nvPr/>
        </p:nvCxnSpPr>
        <p:spPr>
          <a:xfrm>
            <a:off x="2179320" y="4200897"/>
            <a:ext cx="1635935" cy="510540"/>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2086191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pl-PL" b="1" dirty="0"/>
              <a:t>Panel Rejestracji (weryfikacja)</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165538" y="3690357"/>
            <a:ext cx="2013782"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W celu identyfikacji należy wpisać swój numer telefonu</a:t>
            </a:r>
          </a:p>
          <a:p>
            <a:pPr algn="ctr">
              <a:lnSpc>
                <a:spcPct val="100000"/>
              </a:lnSpc>
              <a:spcBef>
                <a:spcPts val="900"/>
              </a:spcBef>
              <a:buClr>
                <a:schemeClr val="tx1"/>
              </a:buClr>
              <a:buSzPct val="100000"/>
            </a:pPr>
            <a:r>
              <a:rPr lang="pl-PL" sz="1100" dirty="0"/>
              <a:t> </a:t>
            </a:r>
          </a:p>
        </p:txBody>
      </p:sp>
      <p:pic>
        <p:nvPicPr>
          <p:cNvPr id="17" name="Obraz 16">
            <a:extLst>
              <a:ext uri="{FF2B5EF4-FFF2-40B4-BE49-F238E27FC236}">
                <a16:creationId xmlns:a16="http://schemas.microsoft.com/office/drawing/2014/main" id="{1A0AFD0B-8E01-0497-F31C-D6E5433BF32D}"/>
              </a:ext>
            </a:extLst>
          </p:cNvPr>
          <p:cNvPicPr>
            <a:picLocks noChangeAspect="1"/>
          </p:cNvPicPr>
          <p:nvPr/>
        </p:nvPicPr>
        <p:blipFill>
          <a:blip r:embed="rId4"/>
          <a:stretch>
            <a:fillRect/>
          </a:stretch>
        </p:blipFill>
        <p:spPr>
          <a:xfrm>
            <a:off x="8498271" y="997498"/>
            <a:ext cx="1028700" cy="590550"/>
          </a:xfrm>
          <a:prstGeom prst="rect">
            <a:avLst/>
          </a:prstGeom>
        </p:spPr>
      </p:pic>
      <p:sp>
        <p:nvSpPr>
          <p:cNvPr id="24" name="pole tekstowe 23">
            <a:extLst>
              <a:ext uri="{FF2B5EF4-FFF2-40B4-BE49-F238E27FC236}">
                <a16:creationId xmlns:a16="http://schemas.microsoft.com/office/drawing/2014/main" id="{5B18DCAE-3742-1353-2D25-78F0F26BA80A}"/>
              </a:ext>
            </a:extLst>
          </p:cNvPr>
          <p:cNvSpPr txBox="1"/>
          <p:nvPr/>
        </p:nvSpPr>
        <p:spPr>
          <a:xfrm>
            <a:off x="10313276" y="903642"/>
            <a:ext cx="1036320"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Możliwość zmiany języka</a:t>
            </a:r>
          </a:p>
          <a:p>
            <a:pPr algn="ctr">
              <a:lnSpc>
                <a:spcPct val="100000"/>
              </a:lnSpc>
              <a:spcBef>
                <a:spcPts val="900"/>
              </a:spcBef>
              <a:buClr>
                <a:schemeClr val="tx1"/>
              </a:buClr>
              <a:buSzPct val="100000"/>
            </a:pPr>
            <a:endParaRPr lang="pl-PL" sz="1100" dirty="0"/>
          </a:p>
        </p:txBody>
      </p:sp>
      <p:cxnSp>
        <p:nvCxnSpPr>
          <p:cNvPr id="25" name="Łącznik prosty ze strzałką 24">
            <a:extLst>
              <a:ext uri="{FF2B5EF4-FFF2-40B4-BE49-F238E27FC236}">
                <a16:creationId xmlns:a16="http://schemas.microsoft.com/office/drawing/2014/main" id="{2C47BF86-9C3A-5FCE-1B6F-2DD9B830B646}"/>
              </a:ext>
            </a:extLst>
          </p:cNvPr>
          <p:cNvCxnSpPr>
            <a:cxnSpLocks/>
            <a:endCxn id="17" idx="3"/>
          </p:cNvCxnSpPr>
          <p:nvPr/>
        </p:nvCxnSpPr>
        <p:spPr>
          <a:xfrm flipH="1">
            <a:off x="9526971" y="1275842"/>
            <a:ext cx="786305" cy="16931"/>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pic>
        <p:nvPicPr>
          <p:cNvPr id="6" name="Obraz 5">
            <a:extLst>
              <a:ext uri="{FF2B5EF4-FFF2-40B4-BE49-F238E27FC236}">
                <a16:creationId xmlns:a16="http://schemas.microsoft.com/office/drawing/2014/main" id="{6B4EA306-8C77-8A3F-36F8-52F903CD2208}"/>
              </a:ext>
            </a:extLst>
          </p:cNvPr>
          <p:cNvPicPr>
            <a:picLocks noChangeAspect="1"/>
          </p:cNvPicPr>
          <p:nvPr/>
        </p:nvPicPr>
        <p:blipFill>
          <a:blip r:embed="rId5"/>
          <a:stretch>
            <a:fillRect/>
          </a:stretch>
        </p:blipFill>
        <p:spPr>
          <a:xfrm>
            <a:off x="2554243" y="1502407"/>
            <a:ext cx="7098753" cy="4358095"/>
          </a:xfrm>
          <a:prstGeom prst="rect">
            <a:avLst/>
          </a:prstGeom>
        </p:spPr>
      </p:pic>
      <p:cxnSp>
        <p:nvCxnSpPr>
          <p:cNvPr id="11" name="Łącznik prosty ze strzałką 10">
            <a:extLst>
              <a:ext uri="{FF2B5EF4-FFF2-40B4-BE49-F238E27FC236}">
                <a16:creationId xmlns:a16="http://schemas.microsoft.com/office/drawing/2014/main" id="{6B682F50-2C23-65CA-D39C-814F08944E84}"/>
              </a:ext>
            </a:extLst>
          </p:cNvPr>
          <p:cNvCxnSpPr>
            <a:cxnSpLocks/>
          </p:cNvCxnSpPr>
          <p:nvPr/>
        </p:nvCxnSpPr>
        <p:spPr>
          <a:xfrm flipV="1">
            <a:off x="2179320" y="3373820"/>
            <a:ext cx="1896066" cy="771897"/>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
        <p:nvSpPr>
          <p:cNvPr id="4" name="pole tekstowe 3">
            <a:extLst>
              <a:ext uri="{FF2B5EF4-FFF2-40B4-BE49-F238E27FC236}">
                <a16:creationId xmlns:a16="http://schemas.microsoft.com/office/drawing/2014/main" id="{B7E60040-34C3-A168-8963-120AC5E9AD1D}"/>
              </a:ext>
            </a:extLst>
          </p:cNvPr>
          <p:cNvSpPr txBox="1"/>
          <p:nvPr/>
        </p:nvSpPr>
        <p:spPr>
          <a:xfrm>
            <a:off x="165538" y="1673426"/>
            <a:ext cx="2013782"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Wybierz swój numer  kierunkowy</a:t>
            </a:r>
          </a:p>
        </p:txBody>
      </p:sp>
      <p:cxnSp>
        <p:nvCxnSpPr>
          <p:cNvPr id="5" name="Łącznik prosty ze strzałką 4">
            <a:extLst>
              <a:ext uri="{FF2B5EF4-FFF2-40B4-BE49-F238E27FC236}">
                <a16:creationId xmlns:a16="http://schemas.microsoft.com/office/drawing/2014/main" id="{379ACFA6-AAE0-3415-2C28-79D9BE8B6ADC}"/>
              </a:ext>
            </a:extLst>
          </p:cNvPr>
          <p:cNvCxnSpPr>
            <a:cxnSpLocks/>
          </p:cNvCxnSpPr>
          <p:nvPr/>
        </p:nvCxnSpPr>
        <p:spPr>
          <a:xfrm>
            <a:off x="2179320" y="2310670"/>
            <a:ext cx="948033" cy="572385"/>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1055320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fontScale="90000"/>
          </a:bodyPr>
          <a:lstStyle/>
          <a:p>
            <a:pPr lvl="0"/>
            <a:r>
              <a:rPr lang="pl-PL" b="1" dirty="0"/>
              <a:t>Panel Rejestracji (ważność szkolenia/ odnowienie szkolenia)</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628242" y="4645840"/>
            <a:ext cx="2477565" cy="102108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Jeżeli podany numer telefonu nie istnieje w bazie należy zarejestrować się w systemie. </a:t>
            </a:r>
          </a:p>
          <a:p>
            <a:pPr algn="ctr">
              <a:lnSpc>
                <a:spcPct val="100000"/>
              </a:lnSpc>
              <a:spcBef>
                <a:spcPts val="900"/>
              </a:spcBef>
              <a:buClr>
                <a:schemeClr val="tx1"/>
              </a:buClr>
              <a:buSzPct val="100000"/>
            </a:pPr>
            <a:r>
              <a:rPr lang="pl-PL" sz="1100" dirty="0"/>
              <a:t> </a:t>
            </a:r>
          </a:p>
        </p:txBody>
      </p:sp>
      <p:sp>
        <p:nvSpPr>
          <p:cNvPr id="24" name="pole tekstowe 23">
            <a:extLst>
              <a:ext uri="{FF2B5EF4-FFF2-40B4-BE49-F238E27FC236}">
                <a16:creationId xmlns:a16="http://schemas.microsoft.com/office/drawing/2014/main" id="{5B18DCAE-3742-1353-2D25-78F0F26BA80A}"/>
              </a:ext>
            </a:extLst>
          </p:cNvPr>
          <p:cNvSpPr txBox="1"/>
          <p:nvPr/>
        </p:nvSpPr>
        <p:spPr>
          <a:xfrm>
            <a:off x="9325303" y="1485843"/>
            <a:ext cx="1566041" cy="1247185"/>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Jeżeli podany numer telefonu istnieje w bazie pojawi się informacja o ważności szkolenia.</a:t>
            </a:r>
          </a:p>
        </p:txBody>
      </p:sp>
      <p:pic>
        <p:nvPicPr>
          <p:cNvPr id="5" name="Obraz 4">
            <a:extLst>
              <a:ext uri="{FF2B5EF4-FFF2-40B4-BE49-F238E27FC236}">
                <a16:creationId xmlns:a16="http://schemas.microsoft.com/office/drawing/2014/main" id="{24A65412-BEEA-7668-B5AD-257523965324}"/>
              </a:ext>
            </a:extLst>
          </p:cNvPr>
          <p:cNvPicPr>
            <a:picLocks noChangeAspect="1"/>
          </p:cNvPicPr>
          <p:nvPr/>
        </p:nvPicPr>
        <p:blipFill>
          <a:blip r:embed="rId4"/>
          <a:stretch>
            <a:fillRect/>
          </a:stretch>
        </p:blipFill>
        <p:spPr>
          <a:xfrm>
            <a:off x="633841" y="1534750"/>
            <a:ext cx="4193540" cy="2715126"/>
          </a:xfrm>
          <a:prstGeom prst="rect">
            <a:avLst/>
          </a:prstGeom>
        </p:spPr>
      </p:pic>
      <p:pic>
        <p:nvPicPr>
          <p:cNvPr id="13" name="Obraz 12">
            <a:extLst>
              <a:ext uri="{FF2B5EF4-FFF2-40B4-BE49-F238E27FC236}">
                <a16:creationId xmlns:a16="http://schemas.microsoft.com/office/drawing/2014/main" id="{542B81D7-3413-8DE5-03D6-586BB808AC74}"/>
              </a:ext>
            </a:extLst>
          </p:cNvPr>
          <p:cNvPicPr>
            <a:picLocks noChangeAspect="1"/>
          </p:cNvPicPr>
          <p:nvPr/>
        </p:nvPicPr>
        <p:blipFill>
          <a:blip r:embed="rId5"/>
          <a:stretch>
            <a:fillRect/>
          </a:stretch>
        </p:blipFill>
        <p:spPr>
          <a:xfrm>
            <a:off x="6096000" y="1554186"/>
            <a:ext cx="2482910" cy="2548662"/>
          </a:xfrm>
          <a:prstGeom prst="rect">
            <a:avLst/>
          </a:prstGeom>
        </p:spPr>
      </p:pic>
      <p:cxnSp>
        <p:nvCxnSpPr>
          <p:cNvPr id="16" name="Łącznik: zakrzywiony 15">
            <a:extLst>
              <a:ext uri="{FF2B5EF4-FFF2-40B4-BE49-F238E27FC236}">
                <a16:creationId xmlns:a16="http://schemas.microsoft.com/office/drawing/2014/main" id="{A4CB2067-B780-54B5-EE27-9E8903FF6D7A}"/>
              </a:ext>
            </a:extLst>
          </p:cNvPr>
          <p:cNvCxnSpPr>
            <a:cxnSpLocks/>
          </p:cNvCxnSpPr>
          <p:nvPr/>
        </p:nvCxnSpPr>
        <p:spPr>
          <a:xfrm rot="5400000" flipH="1" flipV="1">
            <a:off x="682752" y="3994123"/>
            <a:ext cx="1009492" cy="293943"/>
          </a:xfrm>
          <a:prstGeom prst="curvedConnector3">
            <a:avLst>
              <a:gd name="adj1" fmla="val 9685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pole tekstowe 49">
            <a:extLst>
              <a:ext uri="{FF2B5EF4-FFF2-40B4-BE49-F238E27FC236}">
                <a16:creationId xmlns:a16="http://schemas.microsoft.com/office/drawing/2014/main" id="{228CEFE2-B8AE-E5B8-2EDD-935680D718BB}"/>
              </a:ext>
            </a:extLst>
          </p:cNvPr>
          <p:cNvSpPr txBox="1"/>
          <p:nvPr/>
        </p:nvSpPr>
        <p:spPr>
          <a:xfrm>
            <a:off x="5875283" y="4844956"/>
            <a:ext cx="2924344" cy="726315"/>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Istnieje możliwość odnowienia szkoleń.  </a:t>
            </a:r>
          </a:p>
          <a:p>
            <a:pPr algn="ctr">
              <a:lnSpc>
                <a:spcPct val="100000"/>
              </a:lnSpc>
              <a:spcBef>
                <a:spcPts val="900"/>
              </a:spcBef>
              <a:buClr>
                <a:schemeClr val="tx1"/>
              </a:buClr>
              <a:buSzPct val="100000"/>
            </a:pPr>
            <a:r>
              <a:rPr lang="pl-PL" sz="1100" dirty="0"/>
              <a:t> </a:t>
            </a:r>
          </a:p>
        </p:txBody>
      </p:sp>
      <p:cxnSp>
        <p:nvCxnSpPr>
          <p:cNvPr id="52" name="Łącznik: zakrzywiony 51">
            <a:extLst>
              <a:ext uri="{FF2B5EF4-FFF2-40B4-BE49-F238E27FC236}">
                <a16:creationId xmlns:a16="http://schemas.microsoft.com/office/drawing/2014/main" id="{EC5FE36C-EFAE-138E-4751-0EF4E48CFC30}"/>
              </a:ext>
            </a:extLst>
          </p:cNvPr>
          <p:cNvCxnSpPr>
            <a:cxnSpLocks/>
          </p:cNvCxnSpPr>
          <p:nvPr/>
        </p:nvCxnSpPr>
        <p:spPr>
          <a:xfrm rot="5400000" flipH="1" flipV="1">
            <a:off x="6030845" y="4155255"/>
            <a:ext cx="1085984" cy="320855"/>
          </a:xfrm>
          <a:prstGeom prst="curvedConnector3">
            <a:avLst>
              <a:gd name="adj1" fmla="val 100085"/>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Łącznik prosty ze strzałką 54">
            <a:extLst>
              <a:ext uri="{FF2B5EF4-FFF2-40B4-BE49-F238E27FC236}">
                <a16:creationId xmlns:a16="http://schemas.microsoft.com/office/drawing/2014/main" id="{E51DE84D-59DC-8A38-CD44-F8AC32F85BCE}"/>
              </a:ext>
            </a:extLst>
          </p:cNvPr>
          <p:cNvCxnSpPr>
            <a:cxnSpLocks/>
          </p:cNvCxnSpPr>
          <p:nvPr/>
        </p:nvCxnSpPr>
        <p:spPr>
          <a:xfrm flipH="1">
            <a:off x="8226316" y="2067400"/>
            <a:ext cx="1098987" cy="0"/>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1071864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pl-PL" b="1" dirty="0"/>
              <a:t>Panel Rejestracji</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4988472" y="5471792"/>
            <a:ext cx="2215055" cy="865943"/>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spcBef>
                <a:spcPts val="900"/>
              </a:spcBef>
              <a:buClr>
                <a:schemeClr val="tx1"/>
              </a:buClr>
              <a:buSzPct val="100000"/>
            </a:pPr>
            <a:r>
              <a:rPr lang="pl-PL" sz="1100" dirty="0"/>
              <a:t>Należy wprowadzić dane wymagane do rejestracji </a:t>
            </a:r>
          </a:p>
        </p:txBody>
      </p:sp>
      <p:pic>
        <p:nvPicPr>
          <p:cNvPr id="13" name="Obraz 12">
            <a:extLst>
              <a:ext uri="{FF2B5EF4-FFF2-40B4-BE49-F238E27FC236}">
                <a16:creationId xmlns:a16="http://schemas.microsoft.com/office/drawing/2014/main" id="{12E08739-22EF-D2F3-BEC0-73F844F6861A}"/>
              </a:ext>
            </a:extLst>
          </p:cNvPr>
          <p:cNvPicPr>
            <a:picLocks noChangeAspect="1"/>
          </p:cNvPicPr>
          <p:nvPr/>
        </p:nvPicPr>
        <p:blipFill>
          <a:blip r:embed="rId4"/>
          <a:stretch>
            <a:fillRect/>
          </a:stretch>
        </p:blipFill>
        <p:spPr>
          <a:xfrm>
            <a:off x="851384" y="1864030"/>
            <a:ext cx="4560533" cy="2741819"/>
          </a:xfrm>
          <a:prstGeom prst="rect">
            <a:avLst/>
          </a:prstGeom>
        </p:spPr>
      </p:pic>
      <p:sp>
        <p:nvSpPr>
          <p:cNvPr id="16" name="Title 1">
            <a:extLst>
              <a:ext uri="{FF2B5EF4-FFF2-40B4-BE49-F238E27FC236}">
                <a16:creationId xmlns:a16="http://schemas.microsoft.com/office/drawing/2014/main" id="{45348258-D83E-6C4D-C507-5BAFED8D636C}"/>
              </a:ext>
            </a:extLst>
          </p:cNvPr>
          <p:cNvSpPr txBox="1">
            <a:spLocks/>
          </p:cNvSpPr>
          <p:nvPr/>
        </p:nvSpPr>
        <p:spPr>
          <a:xfrm>
            <a:off x="2392066" y="1257927"/>
            <a:ext cx="2471297" cy="380616"/>
          </a:xfrm>
          <a:prstGeom prst="rect">
            <a:avLst/>
          </a:prstGeom>
        </p:spPr>
        <p:txBody>
          <a:bodyPr vert="horz" lIns="0" tIns="0" rIns="0" bIns="0" rtlCol="0" anchor="t" anchorCtr="0">
            <a:normAutofit lnSpcReduction="10000"/>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a:solidFill>
                  <a:schemeClr val="accent6"/>
                </a:solidFill>
              </a:rPr>
              <a:t>Kontrahent:</a:t>
            </a:r>
          </a:p>
        </p:txBody>
      </p:sp>
      <p:sp>
        <p:nvSpPr>
          <p:cNvPr id="18" name="Title 1">
            <a:extLst>
              <a:ext uri="{FF2B5EF4-FFF2-40B4-BE49-F238E27FC236}">
                <a16:creationId xmlns:a16="http://schemas.microsoft.com/office/drawing/2014/main" id="{E5FC024A-09F6-93A5-79E2-6558560AEA58}"/>
              </a:ext>
            </a:extLst>
          </p:cNvPr>
          <p:cNvSpPr txBox="1">
            <a:spLocks/>
          </p:cNvSpPr>
          <p:nvPr/>
        </p:nvSpPr>
        <p:spPr>
          <a:xfrm>
            <a:off x="8101811" y="1257927"/>
            <a:ext cx="2471297" cy="380616"/>
          </a:xfrm>
          <a:prstGeom prst="rect">
            <a:avLst/>
          </a:prstGeom>
        </p:spPr>
        <p:txBody>
          <a:bodyPr vert="horz" lIns="0" tIns="0" rIns="0" bIns="0" rtlCol="0" anchor="t" anchorCtr="0">
            <a:normAutofit lnSpcReduction="10000"/>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a:solidFill>
                  <a:schemeClr val="accent6"/>
                </a:solidFill>
              </a:rPr>
              <a:t>Gość:</a:t>
            </a:r>
          </a:p>
        </p:txBody>
      </p:sp>
      <p:cxnSp>
        <p:nvCxnSpPr>
          <p:cNvPr id="20" name="Łącznik prosty ze strzałką 19">
            <a:extLst>
              <a:ext uri="{FF2B5EF4-FFF2-40B4-BE49-F238E27FC236}">
                <a16:creationId xmlns:a16="http://schemas.microsoft.com/office/drawing/2014/main" id="{FE109A72-DD47-1739-3D2C-CF9F261FAC7A}"/>
              </a:ext>
            </a:extLst>
          </p:cNvPr>
          <p:cNvCxnSpPr>
            <a:cxnSpLocks/>
          </p:cNvCxnSpPr>
          <p:nvPr/>
        </p:nvCxnSpPr>
        <p:spPr>
          <a:xfrm flipH="1" flipV="1">
            <a:off x="5088048" y="3392404"/>
            <a:ext cx="759268" cy="2079388"/>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pic>
        <p:nvPicPr>
          <p:cNvPr id="5" name="Obraz 4">
            <a:extLst>
              <a:ext uri="{FF2B5EF4-FFF2-40B4-BE49-F238E27FC236}">
                <a16:creationId xmlns:a16="http://schemas.microsoft.com/office/drawing/2014/main" id="{4375746E-60B9-F5FA-09FE-EF2EE181A5A6}"/>
              </a:ext>
            </a:extLst>
          </p:cNvPr>
          <p:cNvPicPr>
            <a:picLocks noChangeAspect="1"/>
          </p:cNvPicPr>
          <p:nvPr/>
        </p:nvPicPr>
        <p:blipFill>
          <a:blip r:embed="rId5"/>
          <a:stretch>
            <a:fillRect/>
          </a:stretch>
        </p:blipFill>
        <p:spPr>
          <a:xfrm>
            <a:off x="6434801" y="1751939"/>
            <a:ext cx="5123442" cy="3060704"/>
          </a:xfrm>
          <a:prstGeom prst="rect">
            <a:avLst/>
          </a:prstGeom>
        </p:spPr>
      </p:pic>
      <p:cxnSp>
        <p:nvCxnSpPr>
          <p:cNvPr id="6" name="Łącznik prosty ze strzałką 5">
            <a:extLst>
              <a:ext uri="{FF2B5EF4-FFF2-40B4-BE49-F238E27FC236}">
                <a16:creationId xmlns:a16="http://schemas.microsoft.com/office/drawing/2014/main" id="{0ECE76F8-899A-B37B-70F4-B9B8EA0B7ECE}"/>
              </a:ext>
            </a:extLst>
          </p:cNvPr>
          <p:cNvCxnSpPr>
            <a:cxnSpLocks/>
          </p:cNvCxnSpPr>
          <p:nvPr/>
        </p:nvCxnSpPr>
        <p:spPr>
          <a:xfrm flipV="1">
            <a:off x="6344686" y="3429000"/>
            <a:ext cx="257282" cy="2042792"/>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cxnSp>
        <p:nvCxnSpPr>
          <p:cNvPr id="4" name="Łącznik prosty ze strzałką 3">
            <a:extLst>
              <a:ext uri="{FF2B5EF4-FFF2-40B4-BE49-F238E27FC236}">
                <a16:creationId xmlns:a16="http://schemas.microsoft.com/office/drawing/2014/main" id="{99FB08AD-0FF0-8F84-0A0D-650AAC02628F}"/>
              </a:ext>
            </a:extLst>
          </p:cNvPr>
          <p:cNvCxnSpPr>
            <a:cxnSpLocks/>
          </p:cNvCxnSpPr>
          <p:nvPr/>
        </p:nvCxnSpPr>
        <p:spPr>
          <a:xfrm flipH="1" flipV="1">
            <a:off x="7183644" y="4017254"/>
            <a:ext cx="2407191" cy="1382158"/>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pic>
        <p:nvPicPr>
          <p:cNvPr id="11" name="Obraz 10">
            <a:extLst>
              <a:ext uri="{FF2B5EF4-FFF2-40B4-BE49-F238E27FC236}">
                <a16:creationId xmlns:a16="http://schemas.microsoft.com/office/drawing/2014/main" id="{480F9D9A-10AA-A65A-9375-B94FC009E8DA}"/>
              </a:ext>
            </a:extLst>
          </p:cNvPr>
          <p:cNvPicPr>
            <a:picLocks noChangeAspect="1"/>
          </p:cNvPicPr>
          <p:nvPr/>
        </p:nvPicPr>
        <p:blipFill>
          <a:blip r:embed="rId6"/>
          <a:srcRect t="6300" b="15719"/>
          <a:stretch>
            <a:fillRect/>
          </a:stretch>
        </p:blipFill>
        <p:spPr>
          <a:xfrm>
            <a:off x="878060" y="4876728"/>
            <a:ext cx="3436319" cy="689509"/>
          </a:xfrm>
          <a:prstGeom prst="rect">
            <a:avLst/>
          </a:prstGeom>
        </p:spPr>
      </p:pic>
      <p:cxnSp>
        <p:nvCxnSpPr>
          <p:cNvPr id="12" name="Łącznik prosty ze strzałką 11">
            <a:extLst>
              <a:ext uri="{FF2B5EF4-FFF2-40B4-BE49-F238E27FC236}">
                <a16:creationId xmlns:a16="http://schemas.microsoft.com/office/drawing/2014/main" id="{5A14F46B-F5EE-0CC6-ECA7-41A3656984F2}"/>
              </a:ext>
            </a:extLst>
          </p:cNvPr>
          <p:cNvCxnSpPr>
            <a:cxnSpLocks/>
          </p:cNvCxnSpPr>
          <p:nvPr/>
        </p:nvCxnSpPr>
        <p:spPr>
          <a:xfrm flipH="1" flipV="1">
            <a:off x="4364167" y="5399412"/>
            <a:ext cx="624305" cy="200661"/>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
        <p:nvSpPr>
          <p:cNvPr id="21" name="pole tekstowe 20">
            <a:extLst>
              <a:ext uri="{FF2B5EF4-FFF2-40B4-BE49-F238E27FC236}">
                <a16:creationId xmlns:a16="http://schemas.microsoft.com/office/drawing/2014/main" id="{495D3357-90A6-572E-5495-2C6C67908134}"/>
              </a:ext>
            </a:extLst>
          </p:cNvPr>
          <p:cNvSpPr txBox="1"/>
          <p:nvPr/>
        </p:nvSpPr>
        <p:spPr>
          <a:xfrm>
            <a:off x="916595" y="5904763"/>
            <a:ext cx="2215055" cy="224801"/>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r>
              <a:rPr lang="pl-PL" sz="1100" dirty="0"/>
              <a:t>Wybierz swój numer kierunkowy</a:t>
            </a:r>
          </a:p>
        </p:txBody>
      </p:sp>
      <p:sp>
        <p:nvSpPr>
          <p:cNvPr id="22" name="pole tekstowe 21">
            <a:extLst>
              <a:ext uri="{FF2B5EF4-FFF2-40B4-BE49-F238E27FC236}">
                <a16:creationId xmlns:a16="http://schemas.microsoft.com/office/drawing/2014/main" id="{37819F49-8DD2-5B04-D404-BF9AA3B9199B}"/>
              </a:ext>
            </a:extLst>
          </p:cNvPr>
          <p:cNvSpPr txBox="1"/>
          <p:nvPr/>
        </p:nvSpPr>
        <p:spPr>
          <a:xfrm>
            <a:off x="8722523" y="5399412"/>
            <a:ext cx="2215055" cy="224801"/>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r>
              <a:rPr lang="pl-PL" sz="1100" dirty="0"/>
              <a:t>Wybierz swój numer  kierunkowy</a:t>
            </a:r>
          </a:p>
        </p:txBody>
      </p:sp>
      <p:cxnSp>
        <p:nvCxnSpPr>
          <p:cNvPr id="23" name="Łącznik prosty ze strzałką 22">
            <a:extLst>
              <a:ext uri="{FF2B5EF4-FFF2-40B4-BE49-F238E27FC236}">
                <a16:creationId xmlns:a16="http://schemas.microsoft.com/office/drawing/2014/main" id="{3912E269-FFAB-7C0F-0605-446CFE4D6E62}"/>
              </a:ext>
            </a:extLst>
          </p:cNvPr>
          <p:cNvCxnSpPr>
            <a:cxnSpLocks/>
          </p:cNvCxnSpPr>
          <p:nvPr/>
        </p:nvCxnSpPr>
        <p:spPr>
          <a:xfrm flipV="1">
            <a:off x="1254422" y="5499742"/>
            <a:ext cx="0" cy="405021"/>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374801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JPseudoFooter">
            <a:extLst>
              <a:ext uri="{FF2B5EF4-FFF2-40B4-BE49-F238E27FC236}">
                <a16:creationId xmlns:a16="http://schemas.microsoft.com/office/drawing/2014/main" id="{9AA1F756-C724-F573-EA4C-AECDD815EF9D}"/>
              </a:ext>
            </a:extLst>
          </p:cNvPr>
          <p:cNvSpPr txBox="1"/>
          <p:nvPr>
            <p:custDataLst>
              <p:tags r:id="rId1"/>
            </p:custDataLst>
          </p:nvPr>
        </p:nvSpPr>
        <p:spPr>
          <a:xfrm>
            <a:off x="4968127" y="6642556"/>
            <a:ext cx="2255746" cy="215444"/>
          </a:xfrm>
          <a:prstGeom prst="rect">
            <a:avLst/>
          </a:prstGeom>
          <a:noFill/>
        </p:spPr>
        <p:txBody>
          <a:bodyPr vert="horz" wrap="none" rtlCol="0">
            <a:spAutoFit/>
          </a:bodyPr>
          <a:lstStyle/>
          <a:p>
            <a:pPr algn="ctr"/>
            <a:r>
              <a:rPr lang="en-US" sz="800" dirty="0">
                <a:solidFill>
                  <a:srgbClr val="000000"/>
                </a:solidFill>
              </a:rPr>
              <a:t>RTX Corporation (Corporate) - Company Use</a:t>
            </a:r>
          </a:p>
        </p:txBody>
      </p:sp>
      <p:sp>
        <p:nvSpPr>
          <p:cNvPr id="3" name="Title 1">
            <a:extLst>
              <a:ext uri="{FF2B5EF4-FFF2-40B4-BE49-F238E27FC236}">
                <a16:creationId xmlns:a16="http://schemas.microsoft.com/office/drawing/2014/main" id="{8C044984-17F6-5116-531F-E534AFAA894A}"/>
              </a:ext>
            </a:extLst>
          </p:cNvPr>
          <p:cNvSpPr>
            <a:spLocks noGrp="1"/>
          </p:cNvSpPr>
          <p:nvPr>
            <p:ph type="title"/>
          </p:nvPr>
        </p:nvSpPr>
        <p:spPr>
          <a:xfrm>
            <a:off x="694944" y="365125"/>
            <a:ext cx="10817352" cy="538517"/>
          </a:xfrm>
        </p:spPr>
        <p:txBody>
          <a:bodyPr>
            <a:normAutofit/>
          </a:bodyPr>
          <a:lstStyle/>
          <a:p>
            <a:pPr lvl="0"/>
            <a:r>
              <a:rPr lang="pl-PL" b="1" dirty="0"/>
              <a:t>Panel Rejestracji</a:t>
            </a:r>
            <a:endParaRPr lang="pl-PL" dirty="0"/>
          </a:p>
        </p:txBody>
      </p:sp>
      <p:sp>
        <p:nvSpPr>
          <p:cNvPr id="14" name="pole tekstowe 13">
            <a:extLst>
              <a:ext uri="{FF2B5EF4-FFF2-40B4-BE49-F238E27FC236}">
                <a16:creationId xmlns:a16="http://schemas.microsoft.com/office/drawing/2014/main" id="{7960CBDA-38D5-E34C-2016-1A736DF30944}"/>
              </a:ext>
            </a:extLst>
          </p:cNvPr>
          <p:cNvSpPr txBox="1"/>
          <p:nvPr/>
        </p:nvSpPr>
        <p:spPr>
          <a:xfrm>
            <a:off x="3570321" y="5471792"/>
            <a:ext cx="5066598" cy="91802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wrap="square" lIns="0" tIns="0" rIns="0" bIns="0" rtlCol="0">
            <a:noAutofit/>
          </a:bodyPr>
          <a:lstStyle/>
          <a:p>
            <a:pPr algn="ctr">
              <a:lnSpc>
                <a:spcPct val="100000"/>
              </a:lnSpc>
              <a:spcBef>
                <a:spcPts val="900"/>
              </a:spcBef>
              <a:buClr>
                <a:schemeClr val="tx1"/>
              </a:buClr>
              <a:buSzPct val="100000"/>
            </a:pPr>
            <a:endParaRPr lang="pl-PL" sz="1100" dirty="0"/>
          </a:p>
          <a:p>
            <a:pPr algn="ctr">
              <a:lnSpc>
                <a:spcPct val="100000"/>
              </a:lnSpc>
              <a:spcBef>
                <a:spcPts val="900"/>
              </a:spcBef>
              <a:buClr>
                <a:schemeClr val="tx1"/>
              </a:buClr>
              <a:buSzPct val="100000"/>
            </a:pPr>
            <a:r>
              <a:rPr lang="pl-PL" sz="1100" dirty="0"/>
              <a:t>Proszę sprawdzić poprawność danych. W razie błędów można je skorygować przyciskiem </a:t>
            </a:r>
            <a:r>
              <a:rPr lang="pl-PL" sz="1100" b="1" dirty="0"/>
              <a:t>Popraw</a:t>
            </a:r>
            <a:r>
              <a:rPr lang="pl-PL" sz="1100" dirty="0"/>
              <a:t>. Jeśli dane są prawidłowe, proszę wybrać </a:t>
            </a:r>
            <a:r>
              <a:rPr lang="pl-PL" sz="1100" b="1" dirty="0"/>
              <a:t>Dalej</a:t>
            </a:r>
            <a:r>
              <a:rPr lang="pl-PL" sz="1100" dirty="0"/>
              <a:t>.</a:t>
            </a:r>
          </a:p>
        </p:txBody>
      </p:sp>
      <p:sp>
        <p:nvSpPr>
          <p:cNvPr id="16" name="Title 1">
            <a:extLst>
              <a:ext uri="{FF2B5EF4-FFF2-40B4-BE49-F238E27FC236}">
                <a16:creationId xmlns:a16="http://schemas.microsoft.com/office/drawing/2014/main" id="{45348258-D83E-6C4D-C507-5BAFED8D636C}"/>
              </a:ext>
            </a:extLst>
          </p:cNvPr>
          <p:cNvSpPr txBox="1">
            <a:spLocks/>
          </p:cNvSpPr>
          <p:nvPr/>
        </p:nvSpPr>
        <p:spPr>
          <a:xfrm>
            <a:off x="2392066" y="1257927"/>
            <a:ext cx="2471297" cy="380616"/>
          </a:xfrm>
          <a:prstGeom prst="rect">
            <a:avLst/>
          </a:prstGeom>
        </p:spPr>
        <p:txBody>
          <a:bodyPr vert="horz" lIns="0" tIns="0" rIns="0" bIns="0" rtlCol="0" anchor="t" anchorCtr="0">
            <a:normAutofit lnSpcReduction="10000"/>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a:solidFill>
                  <a:schemeClr val="accent6"/>
                </a:solidFill>
              </a:rPr>
              <a:t>Kontrahent:</a:t>
            </a:r>
          </a:p>
        </p:txBody>
      </p:sp>
      <p:sp>
        <p:nvSpPr>
          <p:cNvPr id="18" name="Title 1">
            <a:extLst>
              <a:ext uri="{FF2B5EF4-FFF2-40B4-BE49-F238E27FC236}">
                <a16:creationId xmlns:a16="http://schemas.microsoft.com/office/drawing/2014/main" id="{E5FC024A-09F6-93A5-79E2-6558560AEA58}"/>
              </a:ext>
            </a:extLst>
          </p:cNvPr>
          <p:cNvSpPr txBox="1">
            <a:spLocks/>
          </p:cNvSpPr>
          <p:nvPr/>
        </p:nvSpPr>
        <p:spPr>
          <a:xfrm>
            <a:off x="8101811" y="1257927"/>
            <a:ext cx="2471297" cy="380616"/>
          </a:xfrm>
          <a:prstGeom prst="rect">
            <a:avLst/>
          </a:prstGeom>
        </p:spPr>
        <p:txBody>
          <a:bodyPr vert="horz" lIns="0" tIns="0" rIns="0" bIns="0" rtlCol="0" anchor="t" anchorCtr="0">
            <a:normAutofit lnSpcReduction="10000"/>
          </a:bodyPr>
          <a:lstStyle>
            <a:lvl1pPr marL="0" algn="l" defTabSz="914400" rtl="0" eaLnBrk="1" latinLnBrk="0" hangingPunct="1">
              <a:lnSpc>
                <a:spcPct val="80000"/>
              </a:lnSpc>
              <a:spcBef>
                <a:spcPct val="0"/>
              </a:spcBef>
              <a:buNone/>
              <a:defRPr lang="en-US" sz="3200" b="1" kern="1200" baseline="0">
                <a:solidFill>
                  <a:schemeClr val="tx1"/>
                </a:solidFill>
                <a:latin typeface="+mj-lt"/>
                <a:ea typeface="+mj-ea"/>
                <a:cs typeface="Arial" panose="020B0604020202020204" pitchFamily="34" charset="0"/>
              </a:defRPr>
            </a:lvl1pPr>
          </a:lstStyle>
          <a:p>
            <a:r>
              <a:rPr lang="pl-PL" dirty="0">
                <a:solidFill>
                  <a:schemeClr val="accent6"/>
                </a:solidFill>
              </a:rPr>
              <a:t>Gość:</a:t>
            </a:r>
          </a:p>
        </p:txBody>
      </p:sp>
      <p:pic>
        <p:nvPicPr>
          <p:cNvPr id="5" name="Obraz 4">
            <a:extLst>
              <a:ext uri="{FF2B5EF4-FFF2-40B4-BE49-F238E27FC236}">
                <a16:creationId xmlns:a16="http://schemas.microsoft.com/office/drawing/2014/main" id="{D2EFFE29-70BB-91CD-2BF9-082C37BEBFBA}"/>
              </a:ext>
            </a:extLst>
          </p:cNvPr>
          <p:cNvPicPr>
            <a:picLocks noChangeAspect="1"/>
          </p:cNvPicPr>
          <p:nvPr/>
        </p:nvPicPr>
        <p:blipFill>
          <a:blip r:embed="rId4"/>
          <a:stretch>
            <a:fillRect/>
          </a:stretch>
        </p:blipFill>
        <p:spPr>
          <a:xfrm>
            <a:off x="6249525" y="1912065"/>
            <a:ext cx="5188546" cy="2078111"/>
          </a:xfrm>
          <a:prstGeom prst="rect">
            <a:avLst/>
          </a:prstGeom>
        </p:spPr>
      </p:pic>
      <p:pic>
        <p:nvPicPr>
          <p:cNvPr id="7" name="Obraz 6">
            <a:extLst>
              <a:ext uri="{FF2B5EF4-FFF2-40B4-BE49-F238E27FC236}">
                <a16:creationId xmlns:a16="http://schemas.microsoft.com/office/drawing/2014/main" id="{5E34ABB8-5E43-49DC-4C59-4DADA93E1C30}"/>
              </a:ext>
            </a:extLst>
          </p:cNvPr>
          <p:cNvPicPr>
            <a:picLocks noChangeAspect="1"/>
          </p:cNvPicPr>
          <p:nvPr/>
        </p:nvPicPr>
        <p:blipFill>
          <a:blip r:embed="rId5"/>
          <a:stretch>
            <a:fillRect/>
          </a:stretch>
        </p:blipFill>
        <p:spPr>
          <a:xfrm>
            <a:off x="853732" y="1997397"/>
            <a:ext cx="5066598" cy="2245523"/>
          </a:xfrm>
          <a:prstGeom prst="rect">
            <a:avLst/>
          </a:prstGeom>
        </p:spPr>
      </p:pic>
      <p:cxnSp>
        <p:nvCxnSpPr>
          <p:cNvPr id="9" name="Łącznik prosty ze strzałką 8">
            <a:extLst>
              <a:ext uri="{FF2B5EF4-FFF2-40B4-BE49-F238E27FC236}">
                <a16:creationId xmlns:a16="http://schemas.microsoft.com/office/drawing/2014/main" id="{548890D8-151D-22BF-B018-B122F9349FBF}"/>
              </a:ext>
            </a:extLst>
          </p:cNvPr>
          <p:cNvCxnSpPr>
            <a:cxnSpLocks/>
          </p:cNvCxnSpPr>
          <p:nvPr/>
        </p:nvCxnSpPr>
        <p:spPr>
          <a:xfrm flipH="1" flipV="1">
            <a:off x="3490554" y="4038179"/>
            <a:ext cx="2135590" cy="1433613"/>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cxnSp>
        <p:nvCxnSpPr>
          <p:cNvPr id="11" name="Łącznik prosty ze strzałką 10">
            <a:extLst>
              <a:ext uri="{FF2B5EF4-FFF2-40B4-BE49-F238E27FC236}">
                <a16:creationId xmlns:a16="http://schemas.microsoft.com/office/drawing/2014/main" id="{D7DC0D82-A945-395D-65D4-C0DAB4A9CCDE}"/>
              </a:ext>
            </a:extLst>
          </p:cNvPr>
          <p:cNvCxnSpPr>
            <a:cxnSpLocks/>
          </p:cNvCxnSpPr>
          <p:nvPr/>
        </p:nvCxnSpPr>
        <p:spPr>
          <a:xfrm flipV="1">
            <a:off x="6428698" y="3911097"/>
            <a:ext cx="1230534" cy="1560695"/>
          </a:xfrm>
          <a:prstGeom prst="straightConnector1">
            <a:avLst/>
          </a:prstGeom>
          <a:ln w="19050" cap="sq">
            <a:solidFill>
              <a:schemeClr val="tx1"/>
            </a:solidFill>
            <a:tailEnd type="arrow"/>
          </a:ln>
        </p:spPr>
        <p:style>
          <a:lnRef idx="1">
            <a:schemeClr val="accent1"/>
          </a:lnRef>
          <a:fillRef idx="0">
            <a:schemeClr val="accent1"/>
          </a:fillRef>
          <a:effectRef idx="0">
            <a:srgbClr val="000000"/>
          </a:effectRef>
          <a:fontRef idx="minor">
            <a:schemeClr val="lt1"/>
          </a:fontRef>
        </p:style>
      </p:cxnSp>
    </p:spTree>
    <p:extLst>
      <p:ext uri="{BB962C8B-B14F-4D97-AF65-F5344CB8AC3E}">
        <p14:creationId xmlns:p14="http://schemas.microsoft.com/office/powerpoint/2010/main" val="4276302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1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RTX Corporation (Corporate) - Company Use"/>
  <p:tag name="BJHEADERFOOTERTEXTMARKING" val="RTX Corporation (Corporate) - Company Use"/>
</p:tagLst>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PW Masters: Content">
  <a:themeElements>
    <a:clrScheme name="RTX">
      <a:dk1>
        <a:sysClr val="windowText" lastClr="000000"/>
      </a:dk1>
      <a:lt1>
        <a:sysClr val="window" lastClr="FFFFFF"/>
      </a:lt1>
      <a:dk2>
        <a:srgbClr val="000000"/>
      </a:dk2>
      <a:lt2>
        <a:srgbClr val="FFFFFF"/>
      </a:lt2>
      <a:accent1>
        <a:srgbClr val="D9D9D6"/>
      </a:accent1>
      <a:accent2>
        <a:srgbClr val="B1B3B3"/>
      </a:accent2>
      <a:accent3>
        <a:srgbClr val="63666A"/>
      </a:accent3>
      <a:accent4>
        <a:srgbClr val="7BA7BC"/>
      </a:accent4>
      <a:accent5>
        <a:srgbClr val="B7A99A"/>
      </a:accent5>
      <a:accent6>
        <a:srgbClr val="CE1126"/>
      </a:accent6>
      <a:hlink>
        <a:srgbClr val="CE1126"/>
      </a:hlink>
      <a:folHlink>
        <a:srgbClr val="61636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w.pptx" id="{17D96FA6-00F8-409B-A316-3360887B6E7A}" vid="{94BF0987-E019-4494-B4A4-F2E479203B52}"/>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447dd6a-a4a1-440b-a6a3-9124ef1ee017}" enabled="1" method="Privileged" siteId="{7a18110d-ef9b-4274-acef-e62ab0fe28ed}" contentBits="0" removed="0"/>
</clbl:labelList>
</file>

<file path=docProps/app.xml><?xml version="1.0" encoding="utf-8"?>
<Properties xmlns="http://schemas.openxmlformats.org/officeDocument/2006/extended-properties" xmlns:vt="http://schemas.openxmlformats.org/officeDocument/2006/docPropsVTypes">
  <TotalTime>672</TotalTime>
  <Words>775</Words>
  <Application>Microsoft Office PowerPoint</Application>
  <PresentationFormat>Panoramiczny</PresentationFormat>
  <Paragraphs>137</Paragraphs>
  <Slides>13</Slides>
  <Notes>13</Notes>
  <HiddenSlides>0</HiddenSlides>
  <MMClips>0</MMClips>
  <ScaleCrop>false</ScaleCrop>
  <HeadingPairs>
    <vt:vector size="6" baseType="variant">
      <vt:variant>
        <vt:lpstr>Używane czcionki</vt:lpstr>
      </vt:variant>
      <vt:variant>
        <vt:i4>5</vt:i4>
      </vt:variant>
      <vt:variant>
        <vt:lpstr>Motyw</vt:lpstr>
      </vt:variant>
      <vt:variant>
        <vt:i4>2</vt:i4>
      </vt:variant>
      <vt:variant>
        <vt:lpstr>Tytuły slajdów</vt:lpstr>
      </vt:variant>
      <vt:variant>
        <vt:i4>13</vt:i4>
      </vt:variant>
    </vt:vector>
  </HeadingPairs>
  <TitlesOfParts>
    <vt:vector size="20" baseType="lpstr">
      <vt:lpstr>Aptos</vt:lpstr>
      <vt:lpstr>Aptos Display</vt:lpstr>
      <vt:lpstr>Arial</vt:lpstr>
      <vt:lpstr>Arial Narrow</vt:lpstr>
      <vt:lpstr>Calibri</vt:lpstr>
      <vt:lpstr>Motyw pakietu Office</vt:lpstr>
      <vt:lpstr>PW Masters: Content</vt:lpstr>
      <vt:lpstr>Prezentacja programu PowerPoint</vt:lpstr>
      <vt:lpstr>Klasyfikacja kontroli eksportu</vt:lpstr>
      <vt:lpstr>START</vt:lpstr>
      <vt:lpstr>Panel Rejestracji</vt:lpstr>
      <vt:lpstr>Panel Rejestracji (weryfikacja)</vt:lpstr>
      <vt:lpstr>Panel Rejestracji (weryfikacja)</vt:lpstr>
      <vt:lpstr>Panel Rejestracji (ważność szkolenia/ odnowienie szkolenia)</vt:lpstr>
      <vt:lpstr>Panel Rejestracji</vt:lpstr>
      <vt:lpstr>Panel Rejestracji</vt:lpstr>
      <vt:lpstr>Panel Rejestracji</vt:lpstr>
      <vt:lpstr>Panel Rejestracji</vt:lpstr>
      <vt:lpstr>Panel Rejestracji (szkolenie)</vt:lpstr>
      <vt:lpstr>Rejestracja (zakończenie) </vt:lpstr>
    </vt:vector>
  </TitlesOfParts>
  <Company>RTX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Styka, Bartosz                            PWC</dc:creator>
  <cp:lastModifiedBy>Styka, Bartosz (POL)</cp:lastModifiedBy>
  <cp:revision>13</cp:revision>
  <dcterms:created xsi:type="dcterms:W3CDTF">2024-12-04T08:32:40Z</dcterms:created>
  <dcterms:modified xsi:type="dcterms:W3CDTF">2025-08-22T11:00:47Z</dcterms:modified>
</cp:coreProperties>
</file>